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1536" r:id="rId3"/>
    <p:sldId id="1537" r:id="rId4"/>
    <p:sldId id="1548" r:id="rId5"/>
    <p:sldId id="1549" r:id="rId6"/>
    <p:sldId id="1550" r:id="rId7"/>
    <p:sldId id="1555" r:id="rId8"/>
    <p:sldId id="1554" r:id="rId9"/>
    <p:sldId id="1553" r:id="rId10"/>
    <p:sldId id="1558" r:id="rId11"/>
    <p:sldId id="1557" r:id="rId12"/>
    <p:sldId id="1740" r:id="rId13"/>
    <p:sldId id="173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A4AC"/>
    <a:srgbClr val="9E2938"/>
    <a:srgbClr val="9F2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19B907-3BB9-4459-9A8C-F26098DBE6EF}" v="8" dt="2023-09-03T21:05:00.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0" d="100"/>
          <a:sy n="40" d="100"/>
        </p:scale>
        <p:origin x="72"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m" userId="ae97804003d94de6" providerId="LiveId" clId="{9C2A1D5C-4427-4311-B6D5-D1E9B1807349}"/>
    <pc:docChg chg="undo redo custSel addSld delSld modSld sldOrd">
      <pc:chgData name="Catherine Kim" userId="ae97804003d94de6" providerId="LiveId" clId="{9C2A1D5C-4427-4311-B6D5-D1E9B1807349}" dt="2023-08-18T08:00:27.194" v="8339" actId="20577"/>
      <pc:docMkLst>
        <pc:docMk/>
      </pc:docMkLst>
      <pc:sldChg chg="modSp mod">
        <pc:chgData name="Catherine Kim" userId="ae97804003d94de6" providerId="LiveId" clId="{9C2A1D5C-4427-4311-B6D5-D1E9B1807349}" dt="2023-08-11T15:24:00.012" v="8257" actId="1036"/>
        <pc:sldMkLst>
          <pc:docMk/>
          <pc:sldMk cId="69459704" sldId="257"/>
        </pc:sldMkLst>
        <pc:spChg chg="mod">
          <ac:chgData name="Catherine Kim" userId="ae97804003d94de6" providerId="LiveId" clId="{9C2A1D5C-4427-4311-B6D5-D1E9B1807349}" dt="2023-08-10T13:31:33.512" v="3696" actId="790"/>
          <ac:spMkLst>
            <pc:docMk/>
            <pc:sldMk cId="69459704" sldId="257"/>
            <ac:spMk id="2" creationId="{DBCC0575-B91E-4515-9F97-8221DB823CF8}"/>
          </ac:spMkLst>
        </pc:spChg>
        <pc:picChg chg="mod">
          <ac:chgData name="Catherine Kim" userId="ae97804003d94de6" providerId="LiveId" clId="{9C2A1D5C-4427-4311-B6D5-D1E9B1807349}" dt="2023-08-11T15:24:00.012" v="8257" actId="1036"/>
          <ac:picMkLst>
            <pc:docMk/>
            <pc:sldMk cId="69459704" sldId="257"/>
            <ac:picMk id="18" creationId="{00F96202-26B5-8E8B-7A19-DCD74152FD4E}"/>
          </ac:picMkLst>
        </pc:picChg>
      </pc:sldChg>
      <pc:sldChg chg="addSp delSp modSp mod">
        <pc:chgData name="Catherine Kim" userId="ae97804003d94de6" providerId="LiveId" clId="{9C2A1D5C-4427-4311-B6D5-D1E9B1807349}" dt="2023-08-11T15:10:50.633" v="8253" actId="20577"/>
        <pc:sldMkLst>
          <pc:docMk/>
          <pc:sldMk cId="1924835305" sldId="1536"/>
        </pc:sldMkLst>
        <pc:spChg chg="mod">
          <ac:chgData name="Catherine Kim" userId="ae97804003d94de6" providerId="LiveId" clId="{9C2A1D5C-4427-4311-B6D5-D1E9B1807349}" dt="2023-08-10T13:31:21.007" v="3694" actId="790"/>
          <ac:spMkLst>
            <pc:docMk/>
            <pc:sldMk cId="1924835305" sldId="1536"/>
            <ac:spMk id="2" creationId="{D44F03CA-6821-4B21-B44E-00B593B48E55}"/>
          </ac:spMkLst>
        </pc:spChg>
        <pc:spChg chg="mod">
          <ac:chgData name="Catherine Kim" userId="ae97804003d94de6" providerId="LiveId" clId="{9C2A1D5C-4427-4311-B6D5-D1E9B1807349}" dt="2023-08-11T15:10:50.633" v="8253" actId="20577"/>
          <ac:spMkLst>
            <pc:docMk/>
            <pc:sldMk cId="1924835305" sldId="1536"/>
            <ac:spMk id="4" creationId="{58AC5F3B-D7A0-4524-9B41-DAC3FB3A057A}"/>
          </ac:spMkLst>
        </pc:spChg>
        <pc:picChg chg="add del">
          <ac:chgData name="Catherine Kim" userId="ae97804003d94de6" providerId="LiveId" clId="{9C2A1D5C-4427-4311-B6D5-D1E9B1807349}" dt="2023-08-08T10:24:08.741" v="3241" actId="478"/>
          <ac:picMkLst>
            <pc:docMk/>
            <pc:sldMk cId="1924835305" sldId="1536"/>
            <ac:picMk id="5" creationId="{DD08AECD-C9BE-6AFA-1AAE-D273128CAB52}"/>
          </ac:picMkLst>
        </pc:picChg>
        <pc:picChg chg="add mod">
          <ac:chgData name="Catherine Kim" userId="ae97804003d94de6" providerId="LiveId" clId="{9C2A1D5C-4427-4311-B6D5-D1E9B1807349}" dt="2023-08-08T10:24:27.001" v="3243" actId="1076"/>
          <ac:picMkLst>
            <pc:docMk/>
            <pc:sldMk cId="1924835305" sldId="1536"/>
            <ac:picMk id="6" creationId="{2BB2AA19-FF55-06D3-3B5A-EB1A3642BD7B}"/>
          </ac:picMkLst>
        </pc:picChg>
      </pc:sldChg>
      <pc:sldChg chg="modSp mod">
        <pc:chgData name="Catherine Kim" userId="ae97804003d94de6" providerId="LiveId" clId="{9C2A1D5C-4427-4311-B6D5-D1E9B1807349}" dt="2023-08-11T10:00:25.488" v="7243" actId="20577"/>
        <pc:sldMkLst>
          <pc:docMk/>
          <pc:sldMk cId="708703904" sldId="1537"/>
        </pc:sldMkLst>
        <pc:spChg chg="mod">
          <ac:chgData name="Catherine Kim" userId="ae97804003d94de6" providerId="LiveId" clId="{9C2A1D5C-4427-4311-B6D5-D1E9B1807349}" dt="2023-08-10T13:43:13.083" v="3964" actId="790"/>
          <ac:spMkLst>
            <pc:docMk/>
            <pc:sldMk cId="708703904" sldId="1537"/>
            <ac:spMk id="2" creationId="{D44F03CA-6821-4B21-B44E-00B593B48E55}"/>
          </ac:spMkLst>
        </pc:spChg>
        <pc:spChg chg="mod">
          <ac:chgData name="Catherine Kim" userId="ae97804003d94de6" providerId="LiveId" clId="{9C2A1D5C-4427-4311-B6D5-D1E9B1807349}" dt="2023-08-11T10:00:25.488" v="7243" actId="20577"/>
          <ac:spMkLst>
            <pc:docMk/>
            <pc:sldMk cId="708703904" sldId="1537"/>
            <ac:spMk id="4" creationId="{58AC5F3B-D7A0-4524-9B41-DAC3FB3A057A}"/>
          </ac:spMkLst>
        </pc:spChg>
      </pc:sldChg>
      <pc:sldChg chg="addSp delSp modSp new del mod">
        <pc:chgData name="Catherine Kim" userId="ae97804003d94de6" providerId="LiveId" clId="{9C2A1D5C-4427-4311-B6D5-D1E9B1807349}" dt="2023-08-10T14:47:42.932" v="4302" actId="47"/>
        <pc:sldMkLst>
          <pc:docMk/>
          <pc:sldMk cId="4210794119" sldId="1538"/>
        </pc:sldMkLst>
        <pc:spChg chg="mod">
          <ac:chgData name="Catherine Kim" userId="ae97804003d94de6" providerId="LiveId" clId="{9C2A1D5C-4427-4311-B6D5-D1E9B1807349}" dt="2023-08-08T10:23:52.058" v="3239" actId="27636"/>
          <ac:spMkLst>
            <pc:docMk/>
            <pc:sldMk cId="4210794119" sldId="1538"/>
            <ac:spMk id="3" creationId="{D18D51F3-67C7-49CB-47F3-5F33BC930A3E}"/>
          </ac:spMkLst>
        </pc:spChg>
        <pc:spChg chg="add del">
          <ac:chgData name="Catherine Kim" userId="ae97804003d94de6" providerId="LiveId" clId="{9C2A1D5C-4427-4311-B6D5-D1E9B1807349}" dt="2023-08-03T09:38:47.626" v="372"/>
          <ac:spMkLst>
            <pc:docMk/>
            <pc:sldMk cId="4210794119" sldId="1538"/>
            <ac:spMk id="5" creationId="{DCF79ECA-1019-483B-AD2B-3FC097FC08F4}"/>
          </ac:spMkLst>
        </pc:spChg>
        <pc:picChg chg="add del mod">
          <ac:chgData name="Catherine Kim" userId="ae97804003d94de6" providerId="LiveId" clId="{9C2A1D5C-4427-4311-B6D5-D1E9B1807349}" dt="2023-08-08T10:23:43.264" v="3235"/>
          <ac:picMkLst>
            <pc:docMk/>
            <pc:sldMk cId="4210794119" sldId="1538"/>
            <ac:picMk id="5" creationId="{15F1BDF8-4A13-E38C-DBB0-127D7D757A21}"/>
          </ac:picMkLst>
        </pc:picChg>
      </pc:sldChg>
      <pc:sldChg chg="modSp add del mod ord">
        <pc:chgData name="Catherine Kim" userId="ae97804003d94de6" providerId="LiveId" clId="{9C2A1D5C-4427-4311-B6D5-D1E9B1807349}" dt="2023-08-10T15:20:45.527" v="5418" actId="47"/>
        <pc:sldMkLst>
          <pc:docMk/>
          <pc:sldMk cId="4181717314" sldId="1539"/>
        </pc:sldMkLst>
        <pc:spChg chg="mod">
          <ac:chgData name="Catherine Kim" userId="ae97804003d94de6" providerId="LiveId" clId="{9C2A1D5C-4427-4311-B6D5-D1E9B1807349}" dt="2023-08-10T15:12:10.689" v="5118" actId="27636"/>
          <ac:spMkLst>
            <pc:docMk/>
            <pc:sldMk cId="4181717314" sldId="1539"/>
            <ac:spMk id="3" creationId="{D18D51F3-67C7-49CB-47F3-5F33BC930A3E}"/>
          </ac:spMkLst>
        </pc:spChg>
      </pc:sldChg>
      <pc:sldChg chg="modSp add del mod">
        <pc:chgData name="Catherine Kim" userId="ae97804003d94de6" providerId="LiveId" clId="{9C2A1D5C-4427-4311-B6D5-D1E9B1807349}" dt="2023-08-10T15:04:38.304" v="4874" actId="47"/>
        <pc:sldMkLst>
          <pc:docMk/>
          <pc:sldMk cId="2584694937" sldId="1540"/>
        </pc:sldMkLst>
        <pc:spChg chg="mod">
          <ac:chgData name="Catherine Kim" userId="ae97804003d94de6" providerId="LiveId" clId="{9C2A1D5C-4427-4311-B6D5-D1E9B1807349}" dt="2023-08-06T16:02:59.677" v="605" actId="20577"/>
          <ac:spMkLst>
            <pc:docMk/>
            <pc:sldMk cId="2584694937" sldId="1540"/>
            <ac:spMk id="3" creationId="{D18D51F3-67C7-49CB-47F3-5F33BC930A3E}"/>
          </ac:spMkLst>
        </pc:spChg>
      </pc:sldChg>
      <pc:sldChg chg="addSp delSp modSp add del mod ord">
        <pc:chgData name="Catherine Kim" userId="ae97804003d94de6" providerId="LiveId" clId="{9C2A1D5C-4427-4311-B6D5-D1E9B1807349}" dt="2023-08-11T09:57:40.223" v="7164" actId="47"/>
        <pc:sldMkLst>
          <pc:docMk/>
          <pc:sldMk cId="2034534066" sldId="1541"/>
        </pc:sldMkLst>
        <pc:spChg chg="del">
          <ac:chgData name="Catherine Kim" userId="ae97804003d94de6" providerId="LiveId" clId="{9C2A1D5C-4427-4311-B6D5-D1E9B1807349}" dt="2023-08-08T10:28:11.830" v="3278" actId="478"/>
          <ac:spMkLst>
            <pc:docMk/>
            <pc:sldMk cId="2034534066" sldId="1541"/>
            <ac:spMk id="2" creationId="{9F77EA71-68CE-D848-C136-8E37EF07B1A4}"/>
          </ac:spMkLst>
        </pc:spChg>
        <pc:spChg chg="mod">
          <ac:chgData name="Catherine Kim" userId="ae97804003d94de6" providerId="LiveId" clId="{9C2A1D5C-4427-4311-B6D5-D1E9B1807349}" dt="2023-08-08T09:13:41.262" v="1489" actId="20577"/>
          <ac:spMkLst>
            <pc:docMk/>
            <pc:sldMk cId="2034534066" sldId="1541"/>
            <ac:spMk id="3" creationId="{D18D51F3-67C7-49CB-47F3-5F33BC930A3E}"/>
          </ac:spMkLst>
        </pc:spChg>
        <pc:spChg chg="del">
          <ac:chgData name="Catherine Kim" userId="ae97804003d94de6" providerId="LiveId" clId="{9C2A1D5C-4427-4311-B6D5-D1E9B1807349}" dt="2023-08-08T10:28:13.117" v="3279" actId="478"/>
          <ac:spMkLst>
            <pc:docMk/>
            <pc:sldMk cId="2034534066" sldId="1541"/>
            <ac:spMk id="4" creationId="{98E32A49-8A76-8A7E-0295-F57394742C69}"/>
          </ac:spMkLst>
        </pc:spChg>
        <pc:picChg chg="add del mod">
          <ac:chgData name="Catherine Kim" userId="ae97804003d94de6" providerId="LiveId" clId="{9C2A1D5C-4427-4311-B6D5-D1E9B1807349}" dt="2023-08-08T10:28:23.935" v="3281" actId="21"/>
          <ac:picMkLst>
            <pc:docMk/>
            <pc:sldMk cId="2034534066" sldId="1541"/>
            <ac:picMk id="6" creationId="{74FF6DEA-CF30-4473-9B84-80D8C6962B1F}"/>
          </ac:picMkLst>
        </pc:picChg>
        <pc:picChg chg="add del mod">
          <ac:chgData name="Catherine Kim" userId="ae97804003d94de6" providerId="LiveId" clId="{9C2A1D5C-4427-4311-B6D5-D1E9B1807349}" dt="2023-08-08T10:28:41.705" v="3284" actId="21"/>
          <ac:picMkLst>
            <pc:docMk/>
            <pc:sldMk cId="2034534066" sldId="1541"/>
            <ac:picMk id="7" creationId="{0686C5B7-8AE4-8273-10D3-BE5B5173E02A}"/>
          </ac:picMkLst>
        </pc:picChg>
      </pc:sldChg>
      <pc:sldChg chg="addSp delSp modSp add del mod">
        <pc:chgData name="Catherine Kim" userId="ae97804003d94de6" providerId="LiveId" clId="{9C2A1D5C-4427-4311-B6D5-D1E9B1807349}" dt="2023-08-08T10:40:59.932" v="3483" actId="47"/>
        <pc:sldMkLst>
          <pc:docMk/>
          <pc:sldMk cId="785683894" sldId="1542"/>
        </pc:sldMkLst>
        <pc:spChg chg="mod">
          <ac:chgData name="Catherine Kim" userId="ae97804003d94de6" providerId="LiveId" clId="{9C2A1D5C-4427-4311-B6D5-D1E9B1807349}" dt="2023-08-08T09:19:40.773" v="1568" actId="20577"/>
          <ac:spMkLst>
            <pc:docMk/>
            <pc:sldMk cId="785683894" sldId="1542"/>
            <ac:spMk id="3" creationId="{D18D51F3-67C7-49CB-47F3-5F33BC930A3E}"/>
          </ac:spMkLst>
        </pc:spChg>
        <pc:spChg chg="add del">
          <ac:chgData name="Catherine Kim" userId="ae97804003d94de6" providerId="LiveId" clId="{9C2A1D5C-4427-4311-B6D5-D1E9B1807349}" dt="2023-08-06T16:24:43.043" v="1245"/>
          <ac:spMkLst>
            <pc:docMk/>
            <pc:sldMk cId="785683894" sldId="1542"/>
            <ac:spMk id="5" creationId="{D642E849-D194-8D10-EAC1-E9BF069A4C38}"/>
          </ac:spMkLst>
        </pc:spChg>
        <pc:picChg chg="add del mod">
          <ac:chgData name="Catherine Kim" userId="ae97804003d94de6" providerId="LiveId" clId="{9C2A1D5C-4427-4311-B6D5-D1E9B1807349}" dt="2023-08-08T10:31:13.861" v="3345" actId="21"/>
          <ac:picMkLst>
            <pc:docMk/>
            <pc:sldMk cId="785683894" sldId="1542"/>
            <ac:picMk id="7" creationId="{2297367B-9604-6071-45B7-2147DE8405DA}"/>
          </ac:picMkLst>
        </pc:picChg>
      </pc:sldChg>
      <pc:sldChg chg="addSp delSp modSp add del mod">
        <pc:chgData name="Catherine Kim" userId="ae97804003d94de6" providerId="LiveId" clId="{9C2A1D5C-4427-4311-B6D5-D1E9B1807349}" dt="2023-08-11T15:21:17.105" v="8256" actId="2696"/>
        <pc:sldMkLst>
          <pc:docMk/>
          <pc:sldMk cId="2060990216" sldId="1543"/>
        </pc:sldMkLst>
        <pc:spChg chg="del mod">
          <ac:chgData name="Catherine Kim" userId="ae97804003d94de6" providerId="LiveId" clId="{9C2A1D5C-4427-4311-B6D5-D1E9B1807349}" dt="2023-08-11T14:18:55.984" v="7655" actId="478"/>
          <ac:spMkLst>
            <pc:docMk/>
            <pc:sldMk cId="2060990216" sldId="1543"/>
            <ac:spMk id="3" creationId="{D18D51F3-67C7-49CB-47F3-5F33BC930A3E}"/>
          </ac:spMkLst>
        </pc:spChg>
        <pc:spChg chg="mod">
          <ac:chgData name="Catherine Kim" userId="ae97804003d94de6" providerId="LiveId" clId="{9C2A1D5C-4427-4311-B6D5-D1E9B1807349}" dt="2023-08-11T15:21:06.745" v="8255" actId="21"/>
          <ac:spMkLst>
            <pc:docMk/>
            <pc:sldMk cId="2060990216" sldId="1543"/>
            <ac:spMk id="4" creationId="{98E32A49-8A76-8A7E-0295-F57394742C69}"/>
          </ac:spMkLst>
        </pc:spChg>
        <pc:spChg chg="add del">
          <ac:chgData name="Catherine Kim" userId="ae97804003d94de6" providerId="LiveId" clId="{9C2A1D5C-4427-4311-B6D5-D1E9B1807349}" dt="2023-08-08T09:25:14.073" v="1684"/>
          <ac:spMkLst>
            <pc:docMk/>
            <pc:sldMk cId="2060990216" sldId="1543"/>
            <ac:spMk id="5" creationId="{8E3EE563-2609-D85F-46B0-A1CDEA5C9039}"/>
          </ac:spMkLst>
        </pc:spChg>
        <pc:spChg chg="add del">
          <ac:chgData name="Catherine Kim" userId="ae97804003d94de6" providerId="LiveId" clId="{9C2A1D5C-4427-4311-B6D5-D1E9B1807349}" dt="2023-08-08T09:27:05.868" v="1712"/>
          <ac:spMkLst>
            <pc:docMk/>
            <pc:sldMk cId="2060990216" sldId="1543"/>
            <ac:spMk id="6" creationId="{F75E3BE1-D7EE-75C9-6430-0204B55A6027}"/>
          </ac:spMkLst>
        </pc:spChg>
        <pc:picChg chg="del">
          <ac:chgData name="Catherine Kim" userId="ae97804003d94de6" providerId="LiveId" clId="{9C2A1D5C-4427-4311-B6D5-D1E9B1807349}" dt="2023-08-08T09:21:49.814" v="1577" actId="478"/>
          <ac:picMkLst>
            <pc:docMk/>
            <pc:sldMk cId="2060990216" sldId="1543"/>
            <ac:picMk id="7" creationId="{2297367B-9604-6071-45B7-2147DE8405DA}"/>
          </ac:picMkLst>
        </pc:picChg>
      </pc:sldChg>
      <pc:sldChg chg="addSp delSp modSp add del mod">
        <pc:chgData name="Catherine Kim" userId="ae97804003d94de6" providerId="LiveId" clId="{9C2A1D5C-4427-4311-B6D5-D1E9B1807349}" dt="2023-08-11T14:27:27.034" v="7720" actId="47"/>
        <pc:sldMkLst>
          <pc:docMk/>
          <pc:sldMk cId="1956519474" sldId="1544"/>
        </pc:sldMkLst>
        <pc:spChg chg="del">
          <ac:chgData name="Catherine Kim" userId="ae97804003d94de6" providerId="LiveId" clId="{9C2A1D5C-4427-4311-B6D5-D1E9B1807349}" dt="2023-08-08T09:38:02.006" v="2309" actId="478"/>
          <ac:spMkLst>
            <pc:docMk/>
            <pc:sldMk cId="1956519474" sldId="1544"/>
            <ac:spMk id="2" creationId="{9F77EA71-68CE-D848-C136-8E37EF07B1A4}"/>
          </ac:spMkLst>
        </pc:spChg>
        <pc:spChg chg="del">
          <ac:chgData name="Catherine Kim" userId="ae97804003d94de6" providerId="LiveId" clId="{9C2A1D5C-4427-4311-B6D5-D1E9B1807349}" dt="2023-08-08T09:38:04.207" v="2311" actId="478"/>
          <ac:spMkLst>
            <pc:docMk/>
            <pc:sldMk cId="1956519474" sldId="1544"/>
            <ac:spMk id="3" creationId="{D18D51F3-67C7-49CB-47F3-5F33BC930A3E}"/>
          </ac:spMkLst>
        </pc:spChg>
        <pc:spChg chg="del">
          <ac:chgData name="Catherine Kim" userId="ae97804003d94de6" providerId="LiveId" clId="{9C2A1D5C-4427-4311-B6D5-D1E9B1807349}" dt="2023-08-08T09:38:03.279" v="2310" actId="478"/>
          <ac:spMkLst>
            <pc:docMk/>
            <pc:sldMk cId="1956519474" sldId="1544"/>
            <ac:spMk id="4" creationId="{98E32A49-8A76-8A7E-0295-F57394742C69}"/>
          </ac:spMkLst>
        </pc:spChg>
        <pc:spChg chg="add mod">
          <ac:chgData name="Catherine Kim" userId="ae97804003d94de6" providerId="LiveId" clId="{9C2A1D5C-4427-4311-B6D5-D1E9B1807349}" dt="2023-08-08T09:38:03.279" v="2310" actId="478"/>
          <ac:spMkLst>
            <pc:docMk/>
            <pc:sldMk cId="1956519474" sldId="1544"/>
            <ac:spMk id="6" creationId="{A4AED931-117B-027C-6717-49F47B73E03E}"/>
          </ac:spMkLst>
        </pc:spChg>
        <pc:spChg chg="add del mod">
          <ac:chgData name="Catherine Kim" userId="ae97804003d94de6" providerId="LiveId" clId="{9C2A1D5C-4427-4311-B6D5-D1E9B1807349}" dt="2023-08-08T09:38:37.729" v="2314" actId="478"/>
          <ac:spMkLst>
            <pc:docMk/>
            <pc:sldMk cId="1956519474" sldId="1544"/>
            <ac:spMk id="8" creationId="{3146B256-5733-7A43-D9C9-D14865A0AE2C}"/>
          </ac:spMkLst>
        </pc:spChg>
        <pc:picChg chg="add del mod">
          <ac:chgData name="Catherine Kim" userId="ae97804003d94de6" providerId="LiveId" clId="{9C2A1D5C-4427-4311-B6D5-D1E9B1807349}" dt="2023-08-08T09:39:12.854" v="2318" actId="478"/>
          <ac:picMkLst>
            <pc:docMk/>
            <pc:sldMk cId="1956519474" sldId="1544"/>
            <ac:picMk id="10" creationId="{5485A26F-5D46-0AA2-2889-4B9B1E80BB1A}"/>
          </ac:picMkLst>
        </pc:picChg>
        <pc:picChg chg="add del mod">
          <ac:chgData name="Catherine Kim" userId="ae97804003d94de6" providerId="LiveId" clId="{9C2A1D5C-4427-4311-B6D5-D1E9B1807349}" dt="2023-08-08T09:39:22.074" v="2320" actId="478"/>
          <ac:picMkLst>
            <pc:docMk/>
            <pc:sldMk cId="1956519474" sldId="1544"/>
            <ac:picMk id="12" creationId="{CA4F56B4-11B0-61AE-DC72-31A1E0D81218}"/>
          </ac:picMkLst>
        </pc:picChg>
        <pc:picChg chg="add del mod">
          <ac:chgData name="Catherine Kim" userId="ae97804003d94de6" providerId="LiveId" clId="{9C2A1D5C-4427-4311-B6D5-D1E9B1807349}" dt="2023-08-08T09:39:13.375" v="2319" actId="478"/>
          <ac:picMkLst>
            <pc:docMk/>
            <pc:sldMk cId="1956519474" sldId="1544"/>
            <ac:picMk id="13" creationId="{29CCB69C-BF66-CD2E-7E50-E8B7AEC30BEF}"/>
          </ac:picMkLst>
        </pc:picChg>
        <pc:picChg chg="add del mod">
          <ac:chgData name="Catherine Kim" userId="ae97804003d94de6" providerId="LiveId" clId="{9C2A1D5C-4427-4311-B6D5-D1E9B1807349}" dt="2023-08-11T14:27:25.365" v="7719" actId="478"/>
          <ac:picMkLst>
            <pc:docMk/>
            <pc:sldMk cId="1956519474" sldId="1544"/>
            <ac:picMk id="15" creationId="{3039D33D-7E03-FBCA-E6C8-D7BCA8DDD114}"/>
          </ac:picMkLst>
        </pc:picChg>
      </pc:sldChg>
      <pc:sldChg chg="delSp add del mod">
        <pc:chgData name="Catherine Kim" userId="ae97804003d94de6" providerId="LiveId" clId="{9C2A1D5C-4427-4311-B6D5-D1E9B1807349}" dt="2023-08-08T09:40:46.218" v="2329" actId="47"/>
        <pc:sldMkLst>
          <pc:docMk/>
          <pc:sldMk cId="1369816464" sldId="1545"/>
        </pc:sldMkLst>
        <pc:spChg chg="del">
          <ac:chgData name="Catherine Kim" userId="ae97804003d94de6" providerId="LiveId" clId="{9C2A1D5C-4427-4311-B6D5-D1E9B1807349}" dt="2023-08-08T09:40:29.621" v="2326" actId="478"/>
          <ac:spMkLst>
            <pc:docMk/>
            <pc:sldMk cId="1369816464" sldId="1545"/>
            <ac:spMk id="2" creationId="{9F77EA71-68CE-D848-C136-8E37EF07B1A4}"/>
          </ac:spMkLst>
        </pc:spChg>
        <pc:spChg chg="del">
          <ac:chgData name="Catherine Kim" userId="ae97804003d94de6" providerId="LiveId" clId="{9C2A1D5C-4427-4311-B6D5-D1E9B1807349}" dt="2023-08-08T09:40:30.657" v="2327" actId="478"/>
          <ac:spMkLst>
            <pc:docMk/>
            <pc:sldMk cId="1369816464" sldId="1545"/>
            <ac:spMk id="4" creationId="{98E32A49-8A76-8A7E-0295-F57394742C69}"/>
          </ac:spMkLst>
        </pc:spChg>
      </pc:sldChg>
      <pc:sldChg chg="addSp delSp modSp add del mod ord">
        <pc:chgData name="Catherine Kim" userId="ae97804003d94de6" providerId="LiveId" clId="{9C2A1D5C-4427-4311-B6D5-D1E9B1807349}" dt="2023-08-11T09:38:27.511" v="6429" actId="47"/>
        <pc:sldMkLst>
          <pc:docMk/>
          <pc:sldMk cId="2168807153" sldId="1546"/>
        </pc:sldMkLst>
        <pc:spChg chg="mod">
          <ac:chgData name="Catherine Kim" userId="ae97804003d94de6" providerId="LiveId" clId="{9C2A1D5C-4427-4311-B6D5-D1E9B1807349}" dt="2023-08-08T10:29:53.761" v="3331" actId="1076"/>
          <ac:spMkLst>
            <pc:docMk/>
            <pc:sldMk cId="2168807153" sldId="1546"/>
            <ac:spMk id="2" creationId="{D44F03CA-6821-4B21-B44E-00B593B48E55}"/>
          </ac:spMkLst>
        </pc:spChg>
        <pc:spChg chg="del mod">
          <ac:chgData name="Catherine Kim" userId="ae97804003d94de6" providerId="LiveId" clId="{9C2A1D5C-4427-4311-B6D5-D1E9B1807349}" dt="2023-08-10T15:25:33.339" v="5582" actId="478"/>
          <ac:spMkLst>
            <pc:docMk/>
            <pc:sldMk cId="2168807153" sldId="1546"/>
            <ac:spMk id="4" creationId="{58AC5F3B-D7A0-4524-9B41-DAC3FB3A057A}"/>
          </ac:spMkLst>
        </pc:spChg>
        <pc:spChg chg="add del mod">
          <ac:chgData name="Catherine Kim" userId="ae97804003d94de6" providerId="LiveId" clId="{9C2A1D5C-4427-4311-B6D5-D1E9B1807349}" dt="2023-08-10T15:25:40.571" v="5585" actId="478"/>
          <ac:spMkLst>
            <pc:docMk/>
            <pc:sldMk cId="2168807153" sldId="1546"/>
            <ac:spMk id="9" creationId="{B4476BBC-AD0B-F006-A940-1D3BC037D5B0}"/>
          </ac:spMkLst>
        </pc:spChg>
        <pc:graphicFrameChg chg="add del">
          <ac:chgData name="Catherine Kim" userId="ae97804003d94de6" providerId="LiveId" clId="{9C2A1D5C-4427-4311-B6D5-D1E9B1807349}" dt="2023-08-10T15:21:03.139" v="5422" actId="478"/>
          <ac:graphicFrameMkLst>
            <pc:docMk/>
            <pc:sldMk cId="2168807153" sldId="1546"/>
            <ac:graphicFrameMk id="5" creationId="{A9C7F8C9-BB1D-CDB4-B1BC-3AF1FF2E0CF8}"/>
          </ac:graphicFrameMkLst>
        </pc:graphicFrameChg>
        <pc:graphicFrameChg chg="add mod modGraphic">
          <ac:chgData name="Catherine Kim" userId="ae97804003d94de6" providerId="LiveId" clId="{9C2A1D5C-4427-4311-B6D5-D1E9B1807349}" dt="2023-08-10T15:40:52.167" v="6158" actId="20577"/>
          <ac:graphicFrameMkLst>
            <pc:docMk/>
            <pc:sldMk cId="2168807153" sldId="1546"/>
            <ac:graphicFrameMk id="7" creationId="{02D04D78-A48C-8B17-CD62-C9F246917A2D}"/>
          </ac:graphicFrameMkLst>
        </pc:graphicFrameChg>
        <pc:picChg chg="add mod">
          <ac:chgData name="Catherine Kim" userId="ae97804003d94de6" providerId="LiveId" clId="{9C2A1D5C-4427-4311-B6D5-D1E9B1807349}" dt="2023-08-08T10:29:59.384" v="3334" actId="1076"/>
          <ac:picMkLst>
            <pc:docMk/>
            <pc:sldMk cId="2168807153" sldId="1546"/>
            <ac:picMk id="3" creationId="{45E074CF-A843-5195-1288-AE1967AFF7B9}"/>
          </ac:picMkLst>
        </pc:picChg>
        <pc:picChg chg="del">
          <ac:chgData name="Catherine Kim" userId="ae97804003d94de6" providerId="LiveId" clId="{9C2A1D5C-4427-4311-B6D5-D1E9B1807349}" dt="2023-08-08T09:40:55.066" v="2346" actId="478"/>
          <ac:picMkLst>
            <pc:docMk/>
            <pc:sldMk cId="2168807153" sldId="1546"/>
            <ac:picMk id="5" creationId="{DD08AECD-C9BE-6AFA-1AAE-D273128CAB52}"/>
          </ac:picMkLst>
        </pc:picChg>
        <pc:picChg chg="add del mod">
          <ac:chgData name="Catherine Kim" userId="ae97804003d94de6" providerId="LiveId" clId="{9C2A1D5C-4427-4311-B6D5-D1E9B1807349}" dt="2023-08-08T10:29:49.141" v="3330" actId="478"/>
          <ac:picMkLst>
            <pc:docMk/>
            <pc:sldMk cId="2168807153" sldId="1546"/>
            <ac:picMk id="6" creationId="{F248DF76-3B1A-6A6B-8BAC-5888D222C376}"/>
          </ac:picMkLst>
        </pc:picChg>
      </pc:sldChg>
      <pc:sldChg chg="addSp delSp modSp add del mod">
        <pc:chgData name="Catherine Kim" userId="ae97804003d94de6" providerId="LiveId" clId="{9C2A1D5C-4427-4311-B6D5-D1E9B1807349}" dt="2023-08-11T14:28:07.140" v="7722" actId="47"/>
        <pc:sldMkLst>
          <pc:docMk/>
          <pc:sldMk cId="2549431958" sldId="1547"/>
        </pc:sldMkLst>
        <pc:spChg chg="del">
          <ac:chgData name="Catherine Kim" userId="ae97804003d94de6" providerId="LiveId" clId="{9C2A1D5C-4427-4311-B6D5-D1E9B1807349}" dt="2023-08-08T10:22:18.009" v="3232" actId="478"/>
          <ac:spMkLst>
            <pc:docMk/>
            <pc:sldMk cId="2549431958" sldId="1547"/>
            <ac:spMk id="2" creationId="{9F77EA71-68CE-D848-C136-8E37EF07B1A4}"/>
          </ac:spMkLst>
        </pc:spChg>
        <pc:spChg chg="del">
          <ac:chgData name="Catherine Kim" userId="ae97804003d94de6" providerId="LiveId" clId="{9C2A1D5C-4427-4311-B6D5-D1E9B1807349}" dt="2023-08-08T10:21:38.888" v="3222" actId="478"/>
          <ac:spMkLst>
            <pc:docMk/>
            <pc:sldMk cId="2549431958" sldId="1547"/>
            <ac:spMk id="3" creationId="{D18D51F3-67C7-49CB-47F3-5F33BC930A3E}"/>
          </ac:spMkLst>
        </pc:spChg>
        <pc:spChg chg="del">
          <ac:chgData name="Catherine Kim" userId="ae97804003d94de6" providerId="LiveId" clId="{9C2A1D5C-4427-4311-B6D5-D1E9B1807349}" dt="2023-08-08T10:21:37.189" v="3221" actId="478"/>
          <ac:spMkLst>
            <pc:docMk/>
            <pc:sldMk cId="2549431958" sldId="1547"/>
            <ac:spMk id="4" creationId="{98E32A49-8A76-8A7E-0295-F57394742C69}"/>
          </ac:spMkLst>
        </pc:spChg>
        <pc:spChg chg="add del mod">
          <ac:chgData name="Catherine Kim" userId="ae97804003d94de6" providerId="LiveId" clId="{9C2A1D5C-4427-4311-B6D5-D1E9B1807349}" dt="2023-08-08T10:22:15.708" v="3231" actId="478"/>
          <ac:spMkLst>
            <pc:docMk/>
            <pc:sldMk cId="2549431958" sldId="1547"/>
            <ac:spMk id="6" creationId="{50D8EA2E-DDC7-13B1-2DBE-AB2D5BDE9C38}"/>
          </ac:spMkLst>
        </pc:spChg>
        <pc:spChg chg="add del mod">
          <ac:chgData name="Catherine Kim" userId="ae97804003d94de6" providerId="LiveId" clId="{9C2A1D5C-4427-4311-B6D5-D1E9B1807349}" dt="2023-08-08T10:22:09.534" v="3225" actId="478"/>
          <ac:spMkLst>
            <pc:docMk/>
            <pc:sldMk cId="2549431958" sldId="1547"/>
            <ac:spMk id="8" creationId="{15DCF164-64EA-8DB6-29E1-07E46637B125}"/>
          </ac:spMkLst>
        </pc:spChg>
        <pc:picChg chg="add del mod">
          <ac:chgData name="Catherine Kim" userId="ae97804003d94de6" providerId="LiveId" clId="{9C2A1D5C-4427-4311-B6D5-D1E9B1807349}" dt="2023-08-11T10:02:16.465" v="7252" actId="21"/>
          <ac:picMkLst>
            <pc:docMk/>
            <pc:sldMk cId="2549431958" sldId="1547"/>
            <ac:picMk id="10" creationId="{FE56AD41-EB72-77E8-C928-26769DE2C13A}"/>
          </ac:picMkLst>
        </pc:picChg>
        <pc:picChg chg="add del mod">
          <ac:chgData name="Catherine Kim" userId="ae97804003d94de6" providerId="LiveId" clId="{9C2A1D5C-4427-4311-B6D5-D1E9B1807349}" dt="2023-08-11T10:02:26.487" v="7257" actId="21"/>
          <ac:picMkLst>
            <pc:docMk/>
            <pc:sldMk cId="2549431958" sldId="1547"/>
            <ac:picMk id="12" creationId="{A5915FEA-7CCD-A494-982B-C40A03B8D98E}"/>
          </ac:picMkLst>
        </pc:picChg>
      </pc:sldChg>
      <pc:sldChg chg="modSp add mod">
        <pc:chgData name="Catherine Kim" userId="ae97804003d94de6" providerId="LiveId" clId="{9C2A1D5C-4427-4311-B6D5-D1E9B1807349}" dt="2023-08-14T09:03:13.783" v="8310" actId="20577"/>
        <pc:sldMkLst>
          <pc:docMk/>
          <pc:sldMk cId="3275873331" sldId="1548"/>
        </pc:sldMkLst>
        <pc:spChg chg="mod">
          <ac:chgData name="Catherine Kim" userId="ae97804003d94de6" providerId="LiveId" clId="{9C2A1D5C-4427-4311-B6D5-D1E9B1807349}" dt="2023-08-10T15:11:08.314" v="5111" actId="790"/>
          <ac:spMkLst>
            <pc:docMk/>
            <pc:sldMk cId="3275873331" sldId="1548"/>
            <ac:spMk id="2" creationId="{D44F03CA-6821-4B21-B44E-00B593B48E55}"/>
          </ac:spMkLst>
        </pc:spChg>
        <pc:spChg chg="mod">
          <ac:chgData name="Catherine Kim" userId="ae97804003d94de6" providerId="LiveId" clId="{9C2A1D5C-4427-4311-B6D5-D1E9B1807349}" dt="2023-08-14T09:03:13.783" v="8310" actId="20577"/>
          <ac:spMkLst>
            <pc:docMk/>
            <pc:sldMk cId="3275873331" sldId="1548"/>
            <ac:spMk id="4" creationId="{58AC5F3B-D7A0-4524-9B41-DAC3FB3A057A}"/>
          </ac:spMkLst>
        </pc:spChg>
      </pc:sldChg>
      <pc:sldChg chg="addSp delSp modSp add mod">
        <pc:chgData name="Catherine Kim" userId="ae97804003d94de6" providerId="LiveId" clId="{9C2A1D5C-4427-4311-B6D5-D1E9B1807349}" dt="2023-08-10T15:11:00.424" v="5110" actId="790"/>
        <pc:sldMkLst>
          <pc:docMk/>
          <pc:sldMk cId="1297841080" sldId="1549"/>
        </pc:sldMkLst>
        <pc:spChg chg="mod">
          <ac:chgData name="Catherine Kim" userId="ae97804003d94de6" providerId="LiveId" clId="{9C2A1D5C-4427-4311-B6D5-D1E9B1807349}" dt="2023-08-10T15:11:00.424" v="5110" actId="790"/>
          <ac:spMkLst>
            <pc:docMk/>
            <pc:sldMk cId="1297841080" sldId="1549"/>
            <ac:spMk id="2" creationId="{D44F03CA-6821-4B21-B44E-00B593B48E55}"/>
          </ac:spMkLst>
        </pc:spChg>
        <pc:spChg chg="mod">
          <ac:chgData name="Catherine Kim" userId="ae97804003d94de6" providerId="LiveId" clId="{9C2A1D5C-4427-4311-B6D5-D1E9B1807349}" dt="2023-08-10T15:10:46.502" v="5109" actId="20577"/>
          <ac:spMkLst>
            <pc:docMk/>
            <pc:sldMk cId="1297841080" sldId="1549"/>
            <ac:spMk id="4" creationId="{58AC5F3B-D7A0-4524-9B41-DAC3FB3A057A}"/>
          </ac:spMkLst>
        </pc:spChg>
        <pc:picChg chg="add mod">
          <ac:chgData name="Catherine Kim" userId="ae97804003d94de6" providerId="LiveId" clId="{9C2A1D5C-4427-4311-B6D5-D1E9B1807349}" dt="2023-08-08T10:25:36.495" v="3262" actId="1076"/>
          <ac:picMkLst>
            <pc:docMk/>
            <pc:sldMk cId="1297841080" sldId="1549"/>
            <ac:picMk id="5" creationId="{686532E5-F9C9-E9C7-03D0-36804B7627B4}"/>
          </ac:picMkLst>
        </pc:picChg>
        <pc:picChg chg="del">
          <ac:chgData name="Catherine Kim" userId="ae97804003d94de6" providerId="LiveId" clId="{9C2A1D5C-4427-4311-B6D5-D1E9B1807349}" dt="2023-08-08T10:25:27.825" v="3260" actId="478"/>
          <ac:picMkLst>
            <pc:docMk/>
            <pc:sldMk cId="1297841080" sldId="1549"/>
            <ac:picMk id="8" creationId="{562A9776-C576-35CA-91ED-13CB2A3BDDC1}"/>
          </ac:picMkLst>
        </pc:picChg>
      </pc:sldChg>
      <pc:sldChg chg="addSp delSp modSp add mod">
        <pc:chgData name="Catherine Kim" userId="ae97804003d94de6" providerId="LiveId" clId="{9C2A1D5C-4427-4311-B6D5-D1E9B1807349}" dt="2023-08-14T09:03:14.857" v="8317" actId="20577"/>
        <pc:sldMkLst>
          <pc:docMk/>
          <pc:sldMk cId="3606443808" sldId="1550"/>
        </pc:sldMkLst>
        <pc:spChg chg="mod">
          <ac:chgData name="Catherine Kim" userId="ae97804003d94de6" providerId="LiveId" clId="{9C2A1D5C-4427-4311-B6D5-D1E9B1807349}" dt="2023-08-10T14:48:33.202" v="4321" actId="20577"/>
          <ac:spMkLst>
            <pc:docMk/>
            <pc:sldMk cId="3606443808" sldId="1550"/>
            <ac:spMk id="2" creationId="{D44F03CA-6821-4B21-B44E-00B593B48E55}"/>
          </ac:spMkLst>
        </pc:spChg>
        <pc:spChg chg="del mod">
          <ac:chgData name="Catherine Kim" userId="ae97804003d94de6" providerId="LiveId" clId="{9C2A1D5C-4427-4311-B6D5-D1E9B1807349}" dt="2023-08-10T15:11:36.783" v="5112" actId="478"/>
          <ac:spMkLst>
            <pc:docMk/>
            <pc:sldMk cId="3606443808" sldId="1550"/>
            <ac:spMk id="4" creationId="{58AC5F3B-D7A0-4524-9B41-DAC3FB3A057A}"/>
          </ac:spMkLst>
        </pc:spChg>
        <pc:spChg chg="add del mod">
          <ac:chgData name="Catherine Kim" userId="ae97804003d94de6" providerId="LiveId" clId="{9C2A1D5C-4427-4311-B6D5-D1E9B1807349}" dt="2023-08-10T15:11:44.227" v="5115" actId="478"/>
          <ac:spMkLst>
            <pc:docMk/>
            <pc:sldMk cId="3606443808" sldId="1550"/>
            <ac:spMk id="8" creationId="{9680A0B7-6E97-6EF8-881C-6A953701CAC2}"/>
          </ac:spMkLst>
        </pc:spChg>
        <pc:spChg chg="add mod">
          <ac:chgData name="Catherine Kim" userId="ae97804003d94de6" providerId="LiveId" clId="{9C2A1D5C-4427-4311-B6D5-D1E9B1807349}" dt="2023-08-14T09:03:14.857" v="8317" actId="20577"/>
          <ac:spMkLst>
            <pc:docMk/>
            <pc:sldMk cId="3606443808" sldId="1550"/>
            <ac:spMk id="9" creationId="{0A737576-FAF7-5405-8F07-99A0169A8D6C}"/>
          </ac:spMkLst>
        </pc:spChg>
        <pc:picChg chg="del">
          <ac:chgData name="Catherine Kim" userId="ae97804003d94de6" providerId="LiveId" clId="{9C2A1D5C-4427-4311-B6D5-D1E9B1807349}" dt="2023-08-08T10:26:52.236" v="3264" actId="478"/>
          <ac:picMkLst>
            <pc:docMk/>
            <pc:sldMk cId="3606443808" sldId="1550"/>
            <ac:picMk id="5" creationId="{DD08AECD-C9BE-6AFA-1AAE-D273128CAB52}"/>
          </ac:picMkLst>
        </pc:picChg>
        <pc:picChg chg="add mod">
          <ac:chgData name="Catherine Kim" userId="ae97804003d94de6" providerId="LiveId" clId="{9C2A1D5C-4427-4311-B6D5-D1E9B1807349}" dt="2023-08-08T10:27:00.387" v="3266" actId="1076"/>
          <ac:picMkLst>
            <pc:docMk/>
            <pc:sldMk cId="3606443808" sldId="1550"/>
            <ac:picMk id="6" creationId="{A7CB1F1C-F051-3697-2549-88A4CD35C595}"/>
          </ac:picMkLst>
        </pc:picChg>
      </pc:sldChg>
      <pc:sldChg chg="addSp delSp modSp add del mod">
        <pc:chgData name="Catherine Kim" userId="ae97804003d94de6" providerId="LiveId" clId="{9C2A1D5C-4427-4311-B6D5-D1E9B1807349}" dt="2023-08-08T10:30:26.948" v="3342" actId="47"/>
        <pc:sldMkLst>
          <pc:docMk/>
          <pc:sldMk cId="2485308474" sldId="1551"/>
        </pc:sldMkLst>
        <pc:spChg chg="mod">
          <ac:chgData name="Catherine Kim" userId="ae97804003d94de6" providerId="LiveId" clId="{9C2A1D5C-4427-4311-B6D5-D1E9B1807349}" dt="2023-08-08T10:28:55.654" v="3310" actId="20577"/>
          <ac:spMkLst>
            <pc:docMk/>
            <pc:sldMk cId="2485308474" sldId="1551"/>
            <ac:spMk id="2" creationId="{D44F03CA-6821-4B21-B44E-00B593B48E55}"/>
          </ac:spMkLst>
        </pc:spChg>
        <pc:picChg chg="add del mod">
          <ac:chgData name="Catherine Kim" userId="ae97804003d94de6" providerId="LiveId" clId="{9C2A1D5C-4427-4311-B6D5-D1E9B1807349}" dt="2023-08-08T10:30:21.434" v="3339" actId="21"/>
          <ac:picMkLst>
            <pc:docMk/>
            <pc:sldMk cId="2485308474" sldId="1551"/>
            <ac:picMk id="3" creationId="{EDDEB8D4-8D23-1E2D-A9FC-8554AF5584BC}"/>
          </ac:picMkLst>
        </pc:picChg>
        <pc:picChg chg="del">
          <ac:chgData name="Catherine Kim" userId="ae97804003d94de6" providerId="LiveId" clId="{9C2A1D5C-4427-4311-B6D5-D1E9B1807349}" dt="2023-08-08T10:28:44.505" v="3285" actId="478"/>
          <ac:picMkLst>
            <pc:docMk/>
            <pc:sldMk cId="2485308474" sldId="1551"/>
            <ac:picMk id="5" creationId="{686532E5-F9C9-E9C7-03D0-36804B7627B4}"/>
          </ac:picMkLst>
        </pc:picChg>
      </pc:sldChg>
      <pc:sldChg chg="delSp add del mod">
        <pc:chgData name="Catherine Kim" userId="ae97804003d94de6" providerId="LiveId" clId="{9C2A1D5C-4427-4311-B6D5-D1E9B1807349}" dt="2023-08-08T10:30:04.700" v="3335" actId="47"/>
        <pc:sldMkLst>
          <pc:docMk/>
          <pc:sldMk cId="2966063952" sldId="1552"/>
        </pc:sldMkLst>
        <pc:picChg chg="del">
          <ac:chgData name="Catherine Kim" userId="ae97804003d94de6" providerId="LiveId" clId="{9C2A1D5C-4427-4311-B6D5-D1E9B1807349}" dt="2023-08-08T10:29:56.156" v="3332" actId="21"/>
          <ac:picMkLst>
            <pc:docMk/>
            <pc:sldMk cId="2966063952" sldId="1552"/>
            <ac:picMk id="6" creationId="{F248DF76-3B1A-6A6B-8BAC-5888D222C376}"/>
          </ac:picMkLst>
        </pc:picChg>
      </pc:sldChg>
      <pc:sldChg chg="addSp delSp modSp add del mod ord">
        <pc:chgData name="Catherine Kim" userId="ae97804003d94de6" providerId="LiveId" clId="{9C2A1D5C-4427-4311-B6D5-D1E9B1807349}" dt="2023-08-11T09:51:01.388" v="7147" actId="47"/>
        <pc:sldMkLst>
          <pc:docMk/>
          <pc:sldMk cId="3820408992" sldId="1552"/>
        </pc:sldMkLst>
        <pc:spChg chg="del mod">
          <ac:chgData name="Catherine Kim" userId="ae97804003d94de6" providerId="LiveId" clId="{9C2A1D5C-4427-4311-B6D5-D1E9B1807349}" dt="2023-08-11T09:39:25.254" v="6441" actId="21"/>
          <ac:spMkLst>
            <pc:docMk/>
            <pc:sldMk cId="3820408992" sldId="1552"/>
            <ac:spMk id="2" creationId="{D44F03CA-6821-4B21-B44E-00B593B48E55}"/>
          </ac:spMkLst>
        </pc:spChg>
        <pc:spChg chg="del mod">
          <ac:chgData name="Catherine Kim" userId="ae97804003d94de6" providerId="LiveId" clId="{9C2A1D5C-4427-4311-B6D5-D1E9B1807349}" dt="2023-08-11T09:38:35.561" v="6430" actId="478"/>
          <ac:spMkLst>
            <pc:docMk/>
            <pc:sldMk cId="3820408992" sldId="1552"/>
            <ac:spMk id="4" creationId="{58AC5F3B-D7A0-4524-9B41-DAC3FB3A057A}"/>
          </ac:spMkLst>
        </pc:spChg>
        <pc:spChg chg="add mod">
          <ac:chgData name="Catherine Kim" userId="ae97804003d94de6" providerId="LiveId" clId="{9C2A1D5C-4427-4311-B6D5-D1E9B1807349}" dt="2023-08-11T09:38:35.561" v="6430" actId="478"/>
          <ac:spMkLst>
            <pc:docMk/>
            <pc:sldMk cId="3820408992" sldId="1552"/>
            <ac:spMk id="7" creationId="{78B933F5-5023-3193-7561-E7927C98F087}"/>
          </ac:spMkLst>
        </pc:spChg>
        <pc:spChg chg="add del mod">
          <ac:chgData name="Catherine Kim" userId="ae97804003d94de6" providerId="LiveId" clId="{9C2A1D5C-4427-4311-B6D5-D1E9B1807349}" dt="2023-08-11T09:39:25.254" v="6441" actId="21"/>
          <ac:spMkLst>
            <pc:docMk/>
            <pc:sldMk cId="3820408992" sldId="1552"/>
            <ac:spMk id="8" creationId="{AED9274D-212D-CEFA-CA6D-B2756EA9326E}"/>
          </ac:spMkLst>
        </pc:spChg>
        <pc:spChg chg="add mod">
          <ac:chgData name="Catherine Kim" userId="ae97804003d94de6" providerId="LiveId" clId="{9C2A1D5C-4427-4311-B6D5-D1E9B1807349}" dt="2023-08-11T09:39:25.254" v="6441" actId="21"/>
          <ac:spMkLst>
            <pc:docMk/>
            <pc:sldMk cId="3820408992" sldId="1552"/>
            <ac:spMk id="10" creationId="{8F91B807-3081-1806-6796-DA3732B11C72}"/>
          </ac:spMkLst>
        </pc:spChg>
        <pc:picChg chg="del">
          <ac:chgData name="Catherine Kim" userId="ae97804003d94de6" providerId="LiveId" clId="{9C2A1D5C-4427-4311-B6D5-D1E9B1807349}" dt="2023-08-08T10:30:12.168" v="3337" actId="478"/>
          <ac:picMkLst>
            <pc:docMk/>
            <pc:sldMk cId="3820408992" sldId="1552"/>
            <ac:picMk id="3" creationId="{EDDEB8D4-8D23-1E2D-A9FC-8554AF5584BC}"/>
          </ac:picMkLst>
        </pc:picChg>
        <pc:picChg chg="add del mod">
          <ac:chgData name="Catherine Kim" userId="ae97804003d94de6" providerId="LiveId" clId="{9C2A1D5C-4427-4311-B6D5-D1E9B1807349}" dt="2023-08-11T09:38:57.123" v="6434" actId="21"/>
          <ac:picMkLst>
            <pc:docMk/>
            <pc:sldMk cId="3820408992" sldId="1552"/>
            <ac:picMk id="5" creationId="{10BE5995-BCF6-A2CD-97C6-6D3BE26D322A}"/>
          </ac:picMkLst>
        </pc:picChg>
      </pc:sldChg>
      <pc:sldChg chg="addSp delSp modSp add mod setBg">
        <pc:chgData name="Catherine Kim" userId="ae97804003d94de6" providerId="LiveId" clId="{9C2A1D5C-4427-4311-B6D5-D1E9B1807349}" dt="2023-08-11T09:58:29.999" v="7170" actId="33524"/>
        <pc:sldMkLst>
          <pc:docMk/>
          <pc:sldMk cId="3152920927" sldId="1553"/>
        </pc:sldMkLst>
        <pc:spChg chg="mod">
          <ac:chgData name="Catherine Kim" userId="ae97804003d94de6" providerId="LiveId" clId="{9C2A1D5C-4427-4311-B6D5-D1E9B1807349}" dt="2023-08-08T10:35:56.606" v="3435" actId="1076"/>
          <ac:spMkLst>
            <pc:docMk/>
            <pc:sldMk cId="3152920927" sldId="1553"/>
            <ac:spMk id="2" creationId="{D44F03CA-6821-4B21-B44E-00B593B48E55}"/>
          </ac:spMkLst>
        </pc:spChg>
        <pc:spChg chg="del">
          <ac:chgData name="Catherine Kim" userId="ae97804003d94de6" providerId="LiveId" clId="{9C2A1D5C-4427-4311-B6D5-D1E9B1807349}" dt="2023-08-08T10:31:16.892" v="3346" actId="478"/>
          <ac:spMkLst>
            <pc:docMk/>
            <pc:sldMk cId="3152920927" sldId="1553"/>
            <ac:spMk id="4" creationId="{58AC5F3B-D7A0-4524-9B41-DAC3FB3A057A}"/>
          </ac:spMkLst>
        </pc:spChg>
        <pc:spChg chg="add del mod">
          <ac:chgData name="Catherine Kim" userId="ae97804003d94de6" providerId="LiveId" clId="{9C2A1D5C-4427-4311-B6D5-D1E9B1807349}" dt="2023-08-08T10:31:19.703" v="3348" actId="478"/>
          <ac:spMkLst>
            <pc:docMk/>
            <pc:sldMk cId="3152920927" sldId="1553"/>
            <ac:spMk id="6" creationId="{35CD4663-5F9B-C247-76B9-4FA4960AB5C2}"/>
          </ac:spMkLst>
        </pc:spChg>
        <pc:spChg chg="add mod">
          <ac:chgData name="Catherine Kim" userId="ae97804003d94de6" providerId="LiveId" clId="{9C2A1D5C-4427-4311-B6D5-D1E9B1807349}" dt="2023-08-08T10:40:53.230" v="3482" actId="1076"/>
          <ac:spMkLst>
            <pc:docMk/>
            <pc:sldMk cId="3152920927" sldId="1553"/>
            <ac:spMk id="13" creationId="{C4005299-1D88-73B7-2AF5-6BA366BE14CC}"/>
          </ac:spMkLst>
        </pc:spChg>
        <pc:spChg chg="add mod">
          <ac:chgData name="Catherine Kim" userId="ae97804003d94de6" providerId="LiveId" clId="{9C2A1D5C-4427-4311-B6D5-D1E9B1807349}" dt="2023-08-08T10:40:53.230" v="3482" actId="1076"/>
          <ac:spMkLst>
            <pc:docMk/>
            <pc:sldMk cId="3152920927" sldId="1553"/>
            <ac:spMk id="14" creationId="{F9163D59-1CB9-82FD-3C5B-94B67F58989C}"/>
          </ac:spMkLst>
        </pc:spChg>
        <pc:spChg chg="add mod">
          <ac:chgData name="Catherine Kim" userId="ae97804003d94de6" providerId="LiveId" clId="{9C2A1D5C-4427-4311-B6D5-D1E9B1807349}" dt="2023-08-08T10:40:53.230" v="3482" actId="1076"/>
          <ac:spMkLst>
            <pc:docMk/>
            <pc:sldMk cId="3152920927" sldId="1553"/>
            <ac:spMk id="15" creationId="{450C6A50-BCE8-4DBE-940C-0739AEF5F13F}"/>
          </ac:spMkLst>
        </pc:spChg>
        <pc:spChg chg="add mod">
          <ac:chgData name="Catherine Kim" userId="ae97804003d94de6" providerId="LiveId" clId="{9C2A1D5C-4427-4311-B6D5-D1E9B1807349}" dt="2023-08-11T09:58:29.999" v="7170" actId="33524"/>
          <ac:spMkLst>
            <pc:docMk/>
            <pc:sldMk cId="3152920927" sldId="1553"/>
            <ac:spMk id="16" creationId="{05EDA4E2-BAD4-C8C1-3FDD-D994D97C3B58}"/>
          </ac:spMkLst>
        </pc:spChg>
        <pc:picChg chg="del">
          <ac:chgData name="Catherine Kim" userId="ae97804003d94de6" providerId="LiveId" clId="{9C2A1D5C-4427-4311-B6D5-D1E9B1807349}" dt="2023-08-08T10:31:36.474" v="3354" actId="478"/>
          <ac:picMkLst>
            <pc:docMk/>
            <pc:sldMk cId="3152920927" sldId="1553"/>
            <ac:picMk id="3" creationId="{45E074CF-A843-5195-1288-AE1967AFF7B9}"/>
          </ac:picMkLst>
        </pc:picChg>
        <pc:picChg chg="add del mod">
          <ac:chgData name="Catherine Kim" userId="ae97804003d94de6" providerId="LiveId" clId="{9C2A1D5C-4427-4311-B6D5-D1E9B1807349}" dt="2023-08-08T10:33:08.308" v="3408" actId="478"/>
          <ac:picMkLst>
            <pc:docMk/>
            <pc:sldMk cId="3152920927" sldId="1553"/>
            <ac:picMk id="7" creationId="{18ECFAD2-7BD9-EC16-602E-29A7834C1430}"/>
          </ac:picMkLst>
        </pc:picChg>
        <pc:picChg chg="add mod">
          <ac:chgData name="Catherine Kim" userId="ae97804003d94de6" providerId="LiveId" clId="{9C2A1D5C-4427-4311-B6D5-D1E9B1807349}" dt="2023-08-08T10:37:07.073" v="3449" actId="1076"/>
          <ac:picMkLst>
            <pc:docMk/>
            <pc:sldMk cId="3152920927" sldId="1553"/>
            <ac:picMk id="9" creationId="{7E596F9A-FBD5-018A-6E43-53693DA85A66}"/>
          </ac:picMkLst>
        </pc:picChg>
        <pc:picChg chg="add del">
          <ac:chgData name="Catherine Kim" userId="ae97804003d94de6" providerId="LiveId" clId="{9C2A1D5C-4427-4311-B6D5-D1E9B1807349}" dt="2023-08-08T10:34:00.749" v="3417" actId="22"/>
          <ac:picMkLst>
            <pc:docMk/>
            <pc:sldMk cId="3152920927" sldId="1553"/>
            <ac:picMk id="11" creationId="{2DFAC63C-F9BC-DF7E-CDEA-1AD360AB76FC}"/>
          </ac:picMkLst>
        </pc:picChg>
        <pc:picChg chg="add del mod">
          <ac:chgData name="Catherine Kim" userId="ae97804003d94de6" providerId="LiveId" clId="{9C2A1D5C-4427-4311-B6D5-D1E9B1807349}" dt="2023-08-08T10:35:13.032" v="3431" actId="478"/>
          <ac:picMkLst>
            <pc:docMk/>
            <pc:sldMk cId="3152920927" sldId="1553"/>
            <ac:picMk id="12" creationId="{0AA802A3-E3C0-75D4-3289-525FB6F53731}"/>
          </ac:picMkLst>
        </pc:picChg>
      </pc:sldChg>
      <pc:sldChg chg="modSp add mod">
        <pc:chgData name="Catherine Kim" userId="ae97804003d94de6" providerId="LiveId" clId="{9C2A1D5C-4427-4311-B6D5-D1E9B1807349}" dt="2023-08-11T14:31:02.066" v="7746" actId="14100"/>
        <pc:sldMkLst>
          <pc:docMk/>
          <pc:sldMk cId="516370580" sldId="1554"/>
        </pc:sldMkLst>
        <pc:spChg chg="mod">
          <ac:chgData name="Catherine Kim" userId="ae97804003d94de6" providerId="LiveId" clId="{9C2A1D5C-4427-4311-B6D5-D1E9B1807349}" dt="2023-08-11T14:31:02.066" v="7746" actId="14100"/>
          <ac:spMkLst>
            <pc:docMk/>
            <pc:sldMk cId="516370580" sldId="1554"/>
            <ac:spMk id="2" creationId="{D44F03CA-6821-4B21-B44E-00B593B48E55}"/>
          </ac:spMkLst>
        </pc:spChg>
        <pc:graphicFrameChg chg="mod modGraphic">
          <ac:chgData name="Catherine Kim" userId="ae97804003d94de6" providerId="LiveId" clId="{9C2A1D5C-4427-4311-B6D5-D1E9B1807349}" dt="2023-08-11T14:30:55.313" v="7744" actId="1076"/>
          <ac:graphicFrameMkLst>
            <pc:docMk/>
            <pc:sldMk cId="516370580" sldId="1554"/>
            <ac:graphicFrameMk id="7" creationId="{02D04D78-A48C-8B17-CD62-C9F246917A2D}"/>
          </ac:graphicFrameMkLst>
        </pc:graphicFrameChg>
        <pc:picChg chg="mod">
          <ac:chgData name="Catherine Kim" userId="ae97804003d94de6" providerId="LiveId" clId="{9C2A1D5C-4427-4311-B6D5-D1E9B1807349}" dt="2023-08-11T14:30:52.582" v="7743" actId="1076"/>
          <ac:picMkLst>
            <pc:docMk/>
            <pc:sldMk cId="516370580" sldId="1554"/>
            <ac:picMk id="3" creationId="{45E074CF-A843-5195-1288-AE1967AFF7B9}"/>
          </ac:picMkLst>
        </pc:picChg>
      </pc:sldChg>
      <pc:sldChg chg="addSp delSp modSp add mod">
        <pc:chgData name="Catherine Kim" userId="ae97804003d94de6" providerId="LiveId" clId="{9C2A1D5C-4427-4311-B6D5-D1E9B1807349}" dt="2023-08-11T09:50:45.740" v="7146" actId="255"/>
        <pc:sldMkLst>
          <pc:docMk/>
          <pc:sldMk cId="668862505" sldId="1555"/>
        </pc:sldMkLst>
        <pc:spChg chg="del">
          <ac:chgData name="Catherine Kim" userId="ae97804003d94de6" providerId="LiveId" clId="{9C2A1D5C-4427-4311-B6D5-D1E9B1807349}" dt="2023-08-11T09:39:17.248" v="6438" actId="478"/>
          <ac:spMkLst>
            <pc:docMk/>
            <pc:sldMk cId="668862505" sldId="1555"/>
            <ac:spMk id="2" creationId="{D44F03CA-6821-4B21-B44E-00B593B48E55}"/>
          </ac:spMkLst>
        </pc:spChg>
        <pc:spChg chg="del">
          <ac:chgData name="Catherine Kim" userId="ae97804003d94de6" providerId="LiveId" clId="{9C2A1D5C-4427-4311-B6D5-D1E9B1807349}" dt="2023-08-11T09:39:15.388" v="6437" actId="478"/>
          <ac:spMkLst>
            <pc:docMk/>
            <pc:sldMk cId="668862505" sldId="1555"/>
            <ac:spMk id="4" creationId="{58AC5F3B-D7A0-4524-9B41-DAC3FB3A057A}"/>
          </ac:spMkLst>
        </pc:spChg>
        <pc:spChg chg="add del mod">
          <ac:chgData name="Catherine Kim" userId="ae97804003d94de6" providerId="LiveId" clId="{9C2A1D5C-4427-4311-B6D5-D1E9B1807349}" dt="2023-08-11T09:39:20.132" v="6440" actId="478"/>
          <ac:spMkLst>
            <pc:docMk/>
            <pc:sldMk cId="668862505" sldId="1555"/>
            <ac:spMk id="7" creationId="{AF5FF80F-39A2-3C98-0260-3544F730E9F2}"/>
          </ac:spMkLst>
        </pc:spChg>
        <pc:spChg chg="add del mod">
          <ac:chgData name="Catherine Kim" userId="ae97804003d94de6" providerId="LiveId" clId="{9C2A1D5C-4427-4311-B6D5-D1E9B1807349}" dt="2023-08-11T09:39:19.082" v="6439" actId="478"/>
          <ac:spMkLst>
            <pc:docMk/>
            <pc:sldMk cId="668862505" sldId="1555"/>
            <ac:spMk id="9" creationId="{08D00E1D-2607-6A63-1D99-4BA6BB904587}"/>
          </ac:spMkLst>
        </pc:spChg>
        <pc:spChg chg="add mod">
          <ac:chgData name="Catherine Kim" userId="ae97804003d94de6" providerId="LiveId" clId="{9C2A1D5C-4427-4311-B6D5-D1E9B1807349}" dt="2023-08-11T09:39:41.598" v="6445" actId="1076"/>
          <ac:spMkLst>
            <pc:docMk/>
            <pc:sldMk cId="668862505" sldId="1555"/>
            <ac:spMk id="10" creationId="{F3AFEB96-F429-43EE-9BBB-BAEC7F1FCAFF}"/>
          </ac:spMkLst>
        </pc:spChg>
        <pc:spChg chg="add mod">
          <ac:chgData name="Catherine Kim" userId="ae97804003d94de6" providerId="LiveId" clId="{9C2A1D5C-4427-4311-B6D5-D1E9B1807349}" dt="2023-08-11T09:50:45.740" v="7146" actId="255"/>
          <ac:spMkLst>
            <pc:docMk/>
            <pc:sldMk cId="668862505" sldId="1555"/>
            <ac:spMk id="11" creationId="{C68C714F-3612-CD91-E2F3-5D7457CDB823}"/>
          </ac:spMkLst>
        </pc:spChg>
        <pc:picChg chg="add mod">
          <ac:chgData name="Catherine Kim" userId="ae97804003d94de6" providerId="LiveId" clId="{9C2A1D5C-4427-4311-B6D5-D1E9B1807349}" dt="2023-08-11T09:39:01.674" v="6436" actId="1076"/>
          <ac:picMkLst>
            <pc:docMk/>
            <pc:sldMk cId="668862505" sldId="1555"/>
            <ac:picMk id="3" creationId="{B88E4A31-7245-3899-6DAB-7870D3ED882F}"/>
          </ac:picMkLst>
        </pc:picChg>
        <pc:picChg chg="del">
          <ac:chgData name="Catherine Kim" userId="ae97804003d94de6" providerId="LiveId" clId="{9C2A1D5C-4427-4311-B6D5-D1E9B1807349}" dt="2023-08-11T09:38:53.709" v="6433" actId="478"/>
          <ac:picMkLst>
            <pc:docMk/>
            <pc:sldMk cId="668862505" sldId="1555"/>
            <ac:picMk id="5" creationId="{686532E5-F9C9-E9C7-03D0-36804B7627B4}"/>
          </ac:picMkLst>
        </pc:picChg>
      </pc:sldChg>
      <pc:sldChg chg="add del setBg">
        <pc:chgData name="Catherine Kim" userId="ae97804003d94de6" providerId="LiveId" clId="{9C2A1D5C-4427-4311-B6D5-D1E9B1807349}" dt="2023-08-11T10:01:59.250" v="7249" actId="47"/>
        <pc:sldMkLst>
          <pc:docMk/>
          <pc:sldMk cId="331324093" sldId="1556"/>
        </pc:sldMkLst>
      </pc:sldChg>
      <pc:sldChg chg="addSp delSp modSp add mod ord setBg">
        <pc:chgData name="Catherine Kim" userId="ae97804003d94de6" providerId="LiveId" clId="{9C2A1D5C-4427-4311-B6D5-D1E9B1807349}" dt="2023-08-11T10:28:24.909" v="7340" actId="21"/>
        <pc:sldMkLst>
          <pc:docMk/>
          <pc:sldMk cId="2381453240" sldId="1557"/>
        </pc:sldMkLst>
        <pc:spChg chg="mod">
          <ac:chgData name="Catherine Kim" userId="ae97804003d94de6" providerId="LiveId" clId="{9C2A1D5C-4427-4311-B6D5-D1E9B1807349}" dt="2023-08-11T10:28:03.843" v="7335" actId="20577"/>
          <ac:spMkLst>
            <pc:docMk/>
            <pc:sldMk cId="2381453240" sldId="1557"/>
            <ac:spMk id="2" creationId="{D44F03CA-6821-4B21-B44E-00B593B48E55}"/>
          </ac:spMkLst>
        </pc:spChg>
        <pc:spChg chg="del">
          <ac:chgData name="Catherine Kim" userId="ae97804003d94de6" providerId="LiveId" clId="{9C2A1D5C-4427-4311-B6D5-D1E9B1807349}" dt="2023-08-11T10:02:12.900" v="7251" actId="478"/>
          <ac:spMkLst>
            <pc:docMk/>
            <pc:sldMk cId="2381453240" sldId="1557"/>
            <ac:spMk id="13" creationId="{C4005299-1D88-73B7-2AF5-6BA366BE14CC}"/>
          </ac:spMkLst>
        </pc:spChg>
        <pc:spChg chg="del">
          <ac:chgData name="Catherine Kim" userId="ae97804003d94de6" providerId="LiveId" clId="{9C2A1D5C-4427-4311-B6D5-D1E9B1807349}" dt="2023-08-11T10:02:12.900" v="7251" actId="478"/>
          <ac:spMkLst>
            <pc:docMk/>
            <pc:sldMk cId="2381453240" sldId="1557"/>
            <ac:spMk id="14" creationId="{F9163D59-1CB9-82FD-3C5B-94B67F58989C}"/>
          </ac:spMkLst>
        </pc:spChg>
        <pc:spChg chg="del">
          <ac:chgData name="Catherine Kim" userId="ae97804003d94de6" providerId="LiveId" clId="{9C2A1D5C-4427-4311-B6D5-D1E9B1807349}" dt="2023-08-11T10:02:12.900" v="7251" actId="478"/>
          <ac:spMkLst>
            <pc:docMk/>
            <pc:sldMk cId="2381453240" sldId="1557"/>
            <ac:spMk id="15" creationId="{450C6A50-BCE8-4DBE-940C-0739AEF5F13F}"/>
          </ac:spMkLst>
        </pc:spChg>
        <pc:spChg chg="del">
          <ac:chgData name="Catherine Kim" userId="ae97804003d94de6" providerId="LiveId" clId="{9C2A1D5C-4427-4311-B6D5-D1E9B1807349}" dt="2023-08-11T10:02:12.900" v="7251" actId="478"/>
          <ac:spMkLst>
            <pc:docMk/>
            <pc:sldMk cId="2381453240" sldId="1557"/>
            <ac:spMk id="16" creationId="{05EDA4E2-BAD4-C8C1-3FDD-D994D97C3B58}"/>
          </ac:spMkLst>
        </pc:spChg>
        <pc:spChg chg="add del mod">
          <ac:chgData name="Catherine Kim" userId="ae97804003d94de6" providerId="LiveId" clId="{9C2A1D5C-4427-4311-B6D5-D1E9B1807349}" dt="2023-08-11T10:28:24.909" v="7340" actId="21"/>
          <ac:spMkLst>
            <pc:docMk/>
            <pc:sldMk cId="2381453240" sldId="1557"/>
            <ac:spMk id="18" creationId="{0A2A62B8-18B8-AA9B-BC91-CDBD1F487B4F}"/>
          </ac:spMkLst>
        </pc:spChg>
        <pc:spChg chg="add del mod">
          <ac:chgData name="Catherine Kim" userId="ae97804003d94de6" providerId="LiveId" clId="{9C2A1D5C-4427-4311-B6D5-D1E9B1807349}" dt="2023-08-11T10:28:24.909" v="7340" actId="21"/>
          <ac:spMkLst>
            <pc:docMk/>
            <pc:sldMk cId="2381453240" sldId="1557"/>
            <ac:spMk id="19" creationId="{45490CC6-F1AE-6F60-1EE9-46A298084629}"/>
          </ac:spMkLst>
        </pc:spChg>
        <pc:picChg chg="add del mod">
          <ac:chgData name="Catherine Kim" userId="ae97804003d94de6" providerId="LiveId" clId="{9C2A1D5C-4427-4311-B6D5-D1E9B1807349}" dt="2023-08-11T10:17:17.176" v="7262" actId="478"/>
          <ac:picMkLst>
            <pc:docMk/>
            <pc:sldMk cId="2381453240" sldId="1557"/>
            <ac:picMk id="3" creationId="{EDAC49D1-C861-E6ED-AF51-2D53892D4EE0}"/>
          </ac:picMkLst>
        </pc:picChg>
        <pc:picChg chg="add del mod">
          <ac:chgData name="Catherine Kim" userId="ae97804003d94de6" providerId="LiveId" clId="{9C2A1D5C-4427-4311-B6D5-D1E9B1807349}" dt="2023-08-11T10:17:29.451" v="7268" actId="478"/>
          <ac:picMkLst>
            <pc:docMk/>
            <pc:sldMk cId="2381453240" sldId="1557"/>
            <ac:picMk id="4" creationId="{820F9D70-B327-B785-D60C-310A1C0D8D77}"/>
          </ac:picMkLst>
        </pc:picChg>
        <pc:picChg chg="add del mod">
          <ac:chgData name="Catherine Kim" userId="ae97804003d94de6" providerId="LiveId" clId="{9C2A1D5C-4427-4311-B6D5-D1E9B1807349}" dt="2023-08-11T10:18:01.536" v="7275" actId="478"/>
          <ac:picMkLst>
            <pc:docMk/>
            <pc:sldMk cId="2381453240" sldId="1557"/>
            <ac:picMk id="6" creationId="{A1B53233-61F8-3B3F-ECF7-1E2010F2308C}"/>
          </ac:picMkLst>
        </pc:picChg>
        <pc:picChg chg="add del mod">
          <ac:chgData name="Catherine Kim" userId="ae97804003d94de6" providerId="LiveId" clId="{9C2A1D5C-4427-4311-B6D5-D1E9B1807349}" dt="2023-08-11T10:18:00.526" v="7274" actId="478"/>
          <ac:picMkLst>
            <pc:docMk/>
            <pc:sldMk cId="2381453240" sldId="1557"/>
            <ac:picMk id="8" creationId="{87202B32-2C21-7F17-FB3E-EDDD20D75C2B}"/>
          </ac:picMkLst>
        </pc:picChg>
        <pc:picChg chg="del">
          <ac:chgData name="Catherine Kim" userId="ae97804003d94de6" providerId="LiveId" clId="{9C2A1D5C-4427-4311-B6D5-D1E9B1807349}" dt="2023-08-11T10:02:07.275" v="7250" actId="478"/>
          <ac:picMkLst>
            <pc:docMk/>
            <pc:sldMk cId="2381453240" sldId="1557"/>
            <ac:picMk id="9" creationId="{7E596F9A-FBD5-018A-6E43-53693DA85A66}"/>
          </ac:picMkLst>
        </pc:picChg>
        <pc:picChg chg="add mod modCrop">
          <ac:chgData name="Catherine Kim" userId="ae97804003d94de6" providerId="LiveId" clId="{9C2A1D5C-4427-4311-B6D5-D1E9B1807349}" dt="2023-08-11T10:27:26.004" v="7319" actId="14100"/>
          <ac:picMkLst>
            <pc:docMk/>
            <pc:sldMk cId="2381453240" sldId="1557"/>
            <ac:picMk id="11" creationId="{07287F3F-3D4A-517D-2757-5DD4073D3DF8}"/>
          </ac:picMkLst>
        </pc:picChg>
        <pc:picChg chg="add mod">
          <ac:chgData name="Catherine Kim" userId="ae97804003d94de6" providerId="LiveId" clId="{9C2A1D5C-4427-4311-B6D5-D1E9B1807349}" dt="2023-08-11T10:27:37.938" v="7321" actId="1076"/>
          <ac:picMkLst>
            <pc:docMk/>
            <pc:sldMk cId="2381453240" sldId="1557"/>
            <ac:picMk id="17" creationId="{8335091E-26AD-D181-6599-002506401197}"/>
          </ac:picMkLst>
        </pc:picChg>
      </pc:sldChg>
      <pc:sldChg chg="addSp delSp modSp new mod">
        <pc:chgData name="Catherine Kim" userId="ae97804003d94de6" providerId="LiveId" clId="{9C2A1D5C-4427-4311-B6D5-D1E9B1807349}" dt="2023-08-14T09:03:15.913" v="8321" actId="20577"/>
        <pc:sldMkLst>
          <pc:docMk/>
          <pc:sldMk cId="1081770042" sldId="1558"/>
        </pc:sldMkLst>
        <pc:spChg chg="del">
          <ac:chgData name="Catherine Kim" userId="ae97804003d94de6" providerId="LiveId" clId="{9C2A1D5C-4427-4311-B6D5-D1E9B1807349}" dt="2023-08-11T10:28:16.679" v="7338" actId="478"/>
          <ac:spMkLst>
            <pc:docMk/>
            <pc:sldMk cId="1081770042" sldId="1558"/>
            <ac:spMk id="2" creationId="{EE8BA48A-BFDE-EE8A-4BFB-CA9E5A4FA6DB}"/>
          </ac:spMkLst>
        </pc:spChg>
        <pc:spChg chg="del">
          <ac:chgData name="Catherine Kim" userId="ae97804003d94de6" providerId="LiveId" clId="{9C2A1D5C-4427-4311-B6D5-D1E9B1807349}" dt="2023-08-11T10:28:14.945" v="7337" actId="478"/>
          <ac:spMkLst>
            <pc:docMk/>
            <pc:sldMk cId="1081770042" sldId="1558"/>
            <ac:spMk id="3" creationId="{1798CDE4-FF2B-D76B-FFC9-D59AE3DEC12B}"/>
          </ac:spMkLst>
        </pc:spChg>
        <pc:spChg chg="del">
          <ac:chgData name="Catherine Kim" userId="ae97804003d94de6" providerId="LiveId" clId="{9C2A1D5C-4427-4311-B6D5-D1E9B1807349}" dt="2023-08-11T10:28:19.117" v="7339" actId="478"/>
          <ac:spMkLst>
            <pc:docMk/>
            <pc:sldMk cId="1081770042" sldId="1558"/>
            <ac:spMk id="4" creationId="{FCA3FF4E-71C4-D7C6-E777-51202B31BEFF}"/>
          </ac:spMkLst>
        </pc:spChg>
        <pc:spChg chg="add mod">
          <ac:chgData name="Catherine Kim" userId="ae97804003d94de6" providerId="LiveId" clId="{9C2A1D5C-4427-4311-B6D5-D1E9B1807349}" dt="2023-08-11T14:25:26.068" v="7689" actId="207"/>
          <ac:spMkLst>
            <pc:docMk/>
            <pc:sldMk cId="1081770042" sldId="1558"/>
            <ac:spMk id="5" creationId="{052D75EB-2247-36D8-BA35-B7101127837E}"/>
          </ac:spMkLst>
        </pc:spChg>
        <pc:spChg chg="add mod">
          <ac:chgData name="Catherine Kim" userId="ae97804003d94de6" providerId="LiveId" clId="{9C2A1D5C-4427-4311-B6D5-D1E9B1807349}" dt="2023-08-11T14:26:42.470" v="7711" actId="207"/>
          <ac:spMkLst>
            <pc:docMk/>
            <pc:sldMk cId="1081770042" sldId="1558"/>
            <ac:spMk id="6" creationId="{05DA4F4D-D500-8772-F72B-4355BB04BEE6}"/>
          </ac:spMkLst>
        </pc:spChg>
        <pc:spChg chg="add mod">
          <ac:chgData name="Catherine Kim" userId="ae97804003d94de6" providerId="LiveId" clId="{9C2A1D5C-4427-4311-B6D5-D1E9B1807349}" dt="2023-08-11T14:18:23.972" v="7651" actId="1076"/>
          <ac:spMkLst>
            <pc:docMk/>
            <pc:sldMk cId="1081770042" sldId="1558"/>
            <ac:spMk id="7" creationId="{53438478-14FB-7C44-9526-0ED192655DB1}"/>
          </ac:spMkLst>
        </pc:spChg>
        <pc:spChg chg="add del mod">
          <ac:chgData name="Catherine Kim" userId="ae97804003d94de6" providerId="LiveId" clId="{9C2A1D5C-4427-4311-B6D5-D1E9B1807349}" dt="2023-08-11T14:16:45.210" v="7632" actId="478"/>
          <ac:spMkLst>
            <pc:docMk/>
            <pc:sldMk cId="1081770042" sldId="1558"/>
            <ac:spMk id="8" creationId="{E511EBCE-FEED-78CA-BA70-7B857EBBAFD4}"/>
          </ac:spMkLst>
        </pc:spChg>
        <pc:spChg chg="add del mod">
          <ac:chgData name="Catherine Kim" userId="ae97804003d94de6" providerId="LiveId" clId="{9C2A1D5C-4427-4311-B6D5-D1E9B1807349}" dt="2023-08-11T14:01:31.557" v="7428" actId="478"/>
          <ac:spMkLst>
            <pc:docMk/>
            <pc:sldMk cId="1081770042" sldId="1558"/>
            <ac:spMk id="9" creationId="{B32C2FA6-5897-BD86-7A54-70C722512CA5}"/>
          </ac:spMkLst>
        </pc:spChg>
        <pc:spChg chg="add del mod">
          <ac:chgData name="Catherine Kim" userId="ae97804003d94de6" providerId="LiveId" clId="{9C2A1D5C-4427-4311-B6D5-D1E9B1807349}" dt="2023-08-11T14:01:30.557" v="7427" actId="478"/>
          <ac:spMkLst>
            <pc:docMk/>
            <pc:sldMk cId="1081770042" sldId="1558"/>
            <ac:spMk id="10" creationId="{A8197318-E01E-C7C7-35B5-AB2388284F6B}"/>
          </ac:spMkLst>
        </pc:spChg>
        <pc:spChg chg="add mod">
          <ac:chgData name="Catherine Kim" userId="ae97804003d94de6" providerId="LiveId" clId="{9C2A1D5C-4427-4311-B6D5-D1E9B1807349}" dt="2023-08-11T14:25:22.440" v="7687" actId="207"/>
          <ac:spMkLst>
            <pc:docMk/>
            <pc:sldMk cId="1081770042" sldId="1558"/>
            <ac:spMk id="11" creationId="{95F7F576-B520-8985-4785-69C4B6A7051E}"/>
          </ac:spMkLst>
        </pc:spChg>
        <pc:spChg chg="add mod">
          <ac:chgData name="Catherine Kim" userId="ae97804003d94de6" providerId="LiveId" clId="{9C2A1D5C-4427-4311-B6D5-D1E9B1807349}" dt="2023-08-11T14:26:37.655" v="7709" actId="207"/>
          <ac:spMkLst>
            <pc:docMk/>
            <pc:sldMk cId="1081770042" sldId="1558"/>
            <ac:spMk id="12" creationId="{D225B2CB-EC20-1D24-F5F2-615F64C3EDD4}"/>
          </ac:spMkLst>
        </pc:spChg>
        <pc:spChg chg="add mod">
          <ac:chgData name="Catherine Kim" userId="ae97804003d94de6" providerId="LiveId" clId="{9C2A1D5C-4427-4311-B6D5-D1E9B1807349}" dt="2023-08-11T14:25:24.304" v="7688" actId="207"/>
          <ac:spMkLst>
            <pc:docMk/>
            <pc:sldMk cId="1081770042" sldId="1558"/>
            <ac:spMk id="13" creationId="{8C53EBBE-E5C0-6488-80BC-637FA3E5ED37}"/>
          </ac:spMkLst>
        </pc:spChg>
        <pc:spChg chg="add mod">
          <ac:chgData name="Catherine Kim" userId="ae97804003d94de6" providerId="LiveId" clId="{9C2A1D5C-4427-4311-B6D5-D1E9B1807349}" dt="2023-08-11T14:26:40.303" v="7710" actId="207"/>
          <ac:spMkLst>
            <pc:docMk/>
            <pc:sldMk cId="1081770042" sldId="1558"/>
            <ac:spMk id="14" creationId="{E6C411C1-7B41-6C4D-0E73-DF1D4741E03C}"/>
          </ac:spMkLst>
        </pc:spChg>
        <pc:spChg chg="add mod">
          <ac:chgData name="Catherine Kim" userId="ae97804003d94de6" providerId="LiveId" clId="{9C2A1D5C-4427-4311-B6D5-D1E9B1807349}" dt="2023-08-11T14:25:29.502" v="7691" actId="207"/>
          <ac:spMkLst>
            <pc:docMk/>
            <pc:sldMk cId="1081770042" sldId="1558"/>
            <ac:spMk id="15" creationId="{575DC531-6E20-AAFC-C060-6CFD87C27AE2}"/>
          </ac:spMkLst>
        </pc:spChg>
        <pc:spChg chg="add mod">
          <ac:chgData name="Catherine Kim" userId="ae97804003d94de6" providerId="LiveId" clId="{9C2A1D5C-4427-4311-B6D5-D1E9B1807349}" dt="2023-08-11T14:26:35.307" v="7708" actId="207"/>
          <ac:spMkLst>
            <pc:docMk/>
            <pc:sldMk cId="1081770042" sldId="1558"/>
            <ac:spMk id="16" creationId="{0F5CEDD0-36E7-72D0-BFF7-4220B2475833}"/>
          </ac:spMkLst>
        </pc:spChg>
        <pc:spChg chg="add mod">
          <ac:chgData name="Catherine Kim" userId="ae97804003d94de6" providerId="LiveId" clId="{9C2A1D5C-4427-4311-B6D5-D1E9B1807349}" dt="2023-08-11T14:25:27.882" v="7690" actId="207"/>
          <ac:spMkLst>
            <pc:docMk/>
            <pc:sldMk cId="1081770042" sldId="1558"/>
            <ac:spMk id="17" creationId="{4F2F067C-BE16-DCC5-1DC8-B98A6B6D92F5}"/>
          </ac:spMkLst>
        </pc:spChg>
        <pc:spChg chg="add mod">
          <ac:chgData name="Catherine Kim" userId="ae97804003d94de6" providerId="LiveId" clId="{9C2A1D5C-4427-4311-B6D5-D1E9B1807349}" dt="2023-08-11T14:25:47.058" v="7693" actId="207"/>
          <ac:spMkLst>
            <pc:docMk/>
            <pc:sldMk cId="1081770042" sldId="1558"/>
            <ac:spMk id="18" creationId="{693F563A-E7F2-D6DB-EE0E-E1A212DA4BDE}"/>
          </ac:spMkLst>
        </pc:spChg>
        <pc:spChg chg="add mod">
          <ac:chgData name="Catherine Kim" userId="ae97804003d94de6" providerId="LiveId" clId="{9C2A1D5C-4427-4311-B6D5-D1E9B1807349}" dt="2023-08-14T09:03:15.336" v="8320" actId="20577"/>
          <ac:spMkLst>
            <pc:docMk/>
            <pc:sldMk cId="1081770042" sldId="1558"/>
            <ac:spMk id="19" creationId="{C4361936-C8EC-4D81-0147-B795035787D2}"/>
          </ac:spMkLst>
        </pc:spChg>
        <pc:spChg chg="add mod">
          <ac:chgData name="Catherine Kim" userId="ae97804003d94de6" providerId="LiveId" clId="{9C2A1D5C-4427-4311-B6D5-D1E9B1807349}" dt="2023-08-11T14:26:50.488" v="7715" actId="207"/>
          <ac:spMkLst>
            <pc:docMk/>
            <pc:sldMk cId="1081770042" sldId="1558"/>
            <ac:spMk id="20" creationId="{831DF6BA-538D-DA68-5276-E09669C4433B}"/>
          </ac:spMkLst>
        </pc:spChg>
        <pc:spChg chg="add mod">
          <ac:chgData name="Catherine Kim" userId="ae97804003d94de6" providerId="LiveId" clId="{9C2A1D5C-4427-4311-B6D5-D1E9B1807349}" dt="2023-08-11T14:25:14.584" v="7683" actId="207"/>
          <ac:spMkLst>
            <pc:docMk/>
            <pc:sldMk cId="1081770042" sldId="1558"/>
            <ac:spMk id="21" creationId="{67405418-C346-0A33-A5A1-5DE350CFD2B6}"/>
          </ac:spMkLst>
        </pc:spChg>
        <pc:spChg chg="add mod">
          <ac:chgData name="Catherine Kim" userId="ae97804003d94de6" providerId="LiveId" clId="{9C2A1D5C-4427-4311-B6D5-D1E9B1807349}" dt="2023-08-14T09:03:15.194" v="8319" actId="20577"/>
          <ac:spMkLst>
            <pc:docMk/>
            <pc:sldMk cId="1081770042" sldId="1558"/>
            <ac:spMk id="22" creationId="{C46647B5-CFD4-67E1-230F-9994E572136B}"/>
          </ac:spMkLst>
        </pc:spChg>
        <pc:spChg chg="add mod">
          <ac:chgData name="Catherine Kim" userId="ae97804003d94de6" providerId="LiveId" clId="{9C2A1D5C-4427-4311-B6D5-D1E9B1807349}" dt="2023-08-14T09:03:15.913" v="8321" actId="20577"/>
          <ac:spMkLst>
            <pc:docMk/>
            <pc:sldMk cId="1081770042" sldId="1558"/>
            <ac:spMk id="23" creationId="{7D446996-EE92-87C4-417A-5013C1B543C3}"/>
          </ac:spMkLst>
        </pc:spChg>
        <pc:spChg chg="add mod">
          <ac:chgData name="Catherine Kim" userId="ae97804003d94de6" providerId="LiveId" clId="{9C2A1D5C-4427-4311-B6D5-D1E9B1807349}" dt="2023-08-11T14:26:47.847" v="7713" actId="207"/>
          <ac:spMkLst>
            <pc:docMk/>
            <pc:sldMk cId="1081770042" sldId="1558"/>
            <ac:spMk id="24" creationId="{BB406682-64BD-B48E-C8FF-84B1580B44AB}"/>
          </ac:spMkLst>
        </pc:spChg>
        <pc:spChg chg="add mod">
          <ac:chgData name="Catherine Kim" userId="ae97804003d94de6" providerId="LiveId" clId="{9C2A1D5C-4427-4311-B6D5-D1E9B1807349}" dt="2023-08-11T14:25:20.667" v="7686" actId="207"/>
          <ac:spMkLst>
            <pc:docMk/>
            <pc:sldMk cId="1081770042" sldId="1558"/>
            <ac:spMk id="25" creationId="{9701EFF9-33C8-7DB0-F2ED-FA81813EA3A3}"/>
          </ac:spMkLst>
        </pc:spChg>
        <pc:spChg chg="add mod">
          <ac:chgData name="Catherine Kim" userId="ae97804003d94de6" providerId="LiveId" clId="{9C2A1D5C-4427-4311-B6D5-D1E9B1807349}" dt="2023-08-11T14:26:52.888" v="7716" actId="207"/>
          <ac:spMkLst>
            <pc:docMk/>
            <pc:sldMk cId="1081770042" sldId="1558"/>
            <ac:spMk id="26" creationId="{80BB37DF-8840-F488-AB6E-FF78604F844E}"/>
          </ac:spMkLst>
        </pc:spChg>
        <pc:spChg chg="add del mod">
          <ac:chgData name="Catherine Kim" userId="ae97804003d94de6" providerId="LiveId" clId="{9C2A1D5C-4427-4311-B6D5-D1E9B1807349}" dt="2023-08-11T14:16:47.619" v="7633" actId="478"/>
          <ac:spMkLst>
            <pc:docMk/>
            <pc:sldMk cId="1081770042" sldId="1558"/>
            <ac:spMk id="28" creationId="{0E15700B-6A04-ACC7-7116-0027BD333708}"/>
          </ac:spMkLst>
        </pc:spChg>
        <pc:spChg chg="mod">
          <ac:chgData name="Catherine Kim" userId="ae97804003d94de6" providerId="LiveId" clId="{9C2A1D5C-4427-4311-B6D5-D1E9B1807349}" dt="2023-08-11T14:19:06.081" v="7656"/>
          <ac:spMkLst>
            <pc:docMk/>
            <pc:sldMk cId="1081770042" sldId="1558"/>
            <ac:spMk id="39" creationId="{05047C28-37AC-A656-3824-30200B756ABD}"/>
          </ac:spMkLst>
        </pc:spChg>
        <pc:spChg chg="mod">
          <ac:chgData name="Catherine Kim" userId="ae97804003d94de6" providerId="LiveId" clId="{9C2A1D5C-4427-4311-B6D5-D1E9B1807349}" dt="2023-08-11T14:19:06.081" v="7656"/>
          <ac:spMkLst>
            <pc:docMk/>
            <pc:sldMk cId="1081770042" sldId="1558"/>
            <ac:spMk id="40" creationId="{44B14FE9-1FF4-0EE4-0E82-B529D4CF8273}"/>
          </ac:spMkLst>
        </pc:spChg>
        <pc:spChg chg="mod">
          <ac:chgData name="Catherine Kim" userId="ae97804003d94de6" providerId="LiveId" clId="{9C2A1D5C-4427-4311-B6D5-D1E9B1807349}" dt="2023-08-11T14:25:12.259" v="7682" actId="207"/>
          <ac:spMkLst>
            <pc:docMk/>
            <pc:sldMk cId="1081770042" sldId="1558"/>
            <ac:spMk id="42" creationId="{ADCA4818-CAA7-0C2A-E91B-3005B7578548}"/>
          </ac:spMkLst>
        </pc:spChg>
        <pc:spChg chg="mod">
          <ac:chgData name="Catherine Kim" userId="ae97804003d94de6" providerId="LiveId" clId="{9C2A1D5C-4427-4311-B6D5-D1E9B1807349}" dt="2023-08-11T14:26:57.845" v="7718" actId="207"/>
          <ac:spMkLst>
            <pc:docMk/>
            <pc:sldMk cId="1081770042" sldId="1558"/>
            <ac:spMk id="43" creationId="{5F05E4AC-2CC1-584F-2494-D83F040C80CE}"/>
          </ac:spMkLst>
        </pc:spChg>
        <pc:spChg chg="mod">
          <ac:chgData name="Catherine Kim" userId="ae97804003d94de6" providerId="LiveId" clId="{9C2A1D5C-4427-4311-B6D5-D1E9B1807349}" dt="2023-08-11T14:25:06.136" v="7679" actId="207"/>
          <ac:spMkLst>
            <pc:docMk/>
            <pc:sldMk cId="1081770042" sldId="1558"/>
            <ac:spMk id="45" creationId="{D72027B1-2E8A-84ED-1593-29F54A923CC8}"/>
          </ac:spMkLst>
        </pc:spChg>
        <pc:spChg chg="mod">
          <ac:chgData name="Catherine Kim" userId="ae97804003d94de6" providerId="LiveId" clId="{9C2A1D5C-4427-4311-B6D5-D1E9B1807349}" dt="2023-08-11T14:26:55.070" v="7717" actId="207"/>
          <ac:spMkLst>
            <pc:docMk/>
            <pc:sldMk cId="1081770042" sldId="1558"/>
            <ac:spMk id="46" creationId="{F95B00C7-5A7E-7B8A-9470-8E05B888D021}"/>
          </ac:spMkLst>
        </pc:spChg>
        <pc:grpChg chg="add mod">
          <ac:chgData name="Catherine Kim" userId="ae97804003d94de6" providerId="LiveId" clId="{9C2A1D5C-4427-4311-B6D5-D1E9B1807349}" dt="2023-08-11T14:18:29.277" v="7652" actId="1076"/>
          <ac:grpSpMkLst>
            <pc:docMk/>
            <pc:sldMk cId="1081770042" sldId="1558"/>
            <ac:grpSpMk id="29" creationId="{D47D3990-3059-DB63-2044-2A0030EEA323}"/>
          </ac:grpSpMkLst>
        </pc:grpChg>
        <pc:grpChg chg="add mod">
          <ac:chgData name="Catherine Kim" userId="ae97804003d94de6" providerId="LiveId" clId="{9C2A1D5C-4427-4311-B6D5-D1E9B1807349}" dt="2023-08-11T14:18:29.277" v="7652" actId="1076"/>
          <ac:grpSpMkLst>
            <pc:docMk/>
            <pc:sldMk cId="1081770042" sldId="1558"/>
            <ac:grpSpMk id="30" creationId="{186AE178-CB13-C04C-550F-08ED9D17AD18}"/>
          </ac:grpSpMkLst>
        </pc:grpChg>
        <pc:grpChg chg="add mod">
          <ac:chgData name="Catherine Kim" userId="ae97804003d94de6" providerId="LiveId" clId="{9C2A1D5C-4427-4311-B6D5-D1E9B1807349}" dt="2023-08-11T14:26:48.897" v="7714" actId="1076"/>
          <ac:grpSpMkLst>
            <pc:docMk/>
            <pc:sldMk cId="1081770042" sldId="1558"/>
            <ac:grpSpMk id="31" creationId="{4919C97C-567F-04F4-3564-8F9094FB04D0}"/>
          </ac:grpSpMkLst>
        </pc:grpChg>
        <pc:grpChg chg="add mod">
          <ac:chgData name="Catherine Kim" userId="ae97804003d94de6" providerId="LiveId" clId="{9C2A1D5C-4427-4311-B6D5-D1E9B1807349}" dt="2023-08-11T14:18:29.277" v="7652" actId="1076"/>
          <ac:grpSpMkLst>
            <pc:docMk/>
            <pc:sldMk cId="1081770042" sldId="1558"/>
            <ac:grpSpMk id="32" creationId="{E5F273C9-6684-CFCD-2815-A661F28DC2EC}"/>
          </ac:grpSpMkLst>
        </pc:grpChg>
        <pc:grpChg chg="add mod">
          <ac:chgData name="Catherine Kim" userId="ae97804003d94de6" providerId="LiveId" clId="{9C2A1D5C-4427-4311-B6D5-D1E9B1807349}" dt="2023-08-11T14:17:48.387" v="7643" actId="1076"/>
          <ac:grpSpMkLst>
            <pc:docMk/>
            <pc:sldMk cId="1081770042" sldId="1558"/>
            <ac:grpSpMk id="33" creationId="{EEA4BBDB-B754-C71D-578E-A7CED975D6AA}"/>
          </ac:grpSpMkLst>
        </pc:grpChg>
        <pc:grpChg chg="add mod">
          <ac:chgData name="Catherine Kim" userId="ae97804003d94de6" providerId="LiveId" clId="{9C2A1D5C-4427-4311-B6D5-D1E9B1807349}" dt="2023-08-11T14:17:51.005" v="7644" actId="1076"/>
          <ac:grpSpMkLst>
            <pc:docMk/>
            <pc:sldMk cId="1081770042" sldId="1558"/>
            <ac:grpSpMk id="34" creationId="{99FB1BD6-71C0-0E2E-2FBB-31637C19FFB8}"/>
          </ac:grpSpMkLst>
        </pc:grpChg>
        <pc:grpChg chg="add mod">
          <ac:chgData name="Catherine Kim" userId="ae97804003d94de6" providerId="LiveId" clId="{9C2A1D5C-4427-4311-B6D5-D1E9B1807349}" dt="2023-08-11T14:26:04.081" v="7699" actId="1076"/>
          <ac:grpSpMkLst>
            <pc:docMk/>
            <pc:sldMk cId="1081770042" sldId="1558"/>
            <ac:grpSpMk id="35" creationId="{27324409-D734-56C1-0C8E-0D212392F0B3}"/>
          </ac:grpSpMkLst>
        </pc:grpChg>
        <pc:grpChg chg="add mod">
          <ac:chgData name="Catherine Kim" userId="ae97804003d94de6" providerId="LiveId" clId="{9C2A1D5C-4427-4311-B6D5-D1E9B1807349}" dt="2023-08-11T14:18:11.503" v="7648" actId="1076"/>
          <ac:grpSpMkLst>
            <pc:docMk/>
            <pc:sldMk cId="1081770042" sldId="1558"/>
            <ac:grpSpMk id="36" creationId="{7108A5DB-8911-7305-E249-FFFE351A3AA1}"/>
          </ac:grpSpMkLst>
        </pc:grpChg>
        <pc:grpChg chg="add mod">
          <ac:chgData name="Catherine Kim" userId="ae97804003d94de6" providerId="LiveId" clId="{9C2A1D5C-4427-4311-B6D5-D1E9B1807349}" dt="2023-08-11T14:18:17.555" v="7649" actId="1076"/>
          <ac:grpSpMkLst>
            <pc:docMk/>
            <pc:sldMk cId="1081770042" sldId="1558"/>
            <ac:grpSpMk id="37" creationId="{99B036EB-18E2-6877-1B94-0018A6DF4173}"/>
          </ac:grpSpMkLst>
        </pc:grpChg>
        <pc:grpChg chg="add del mod">
          <ac:chgData name="Catherine Kim" userId="ae97804003d94de6" providerId="LiveId" clId="{9C2A1D5C-4427-4311-B6D5-D1E9B1807349}" dt="2023-08-11T14:19:15.087" v="7659"/>
          <ac:grpSpMkLst>
            <pc:docMk/>
            <pc:sldMk cId="1081770042" sldId="1558"/>
            <ac:grpSpMk id="38" creationId="{0A656D68-D018-B5D4-764B-A651F0A4E4DF}"/>
          </ac:grpSpMkLst>
        </pc:grpChg>
        <pc:grpChg chg="add mod">
          <ac:chgData name="Catherine Kim" userId="ae97804003d94de6" providerId="LiveId" clId="{9C2A1D5C-4427-4311-B6D5-D1E9B1807349}" dt="2023-08-11T14:25:10.142" v="7681" actId="207"/>
          <ac:grpSpMkLst>
            <pc:docMk/>
            <pc:sldMk cId="1081770042" sldId="1558"/>
            <ac:grpSpMk id="41" creationId="{3BAC7ECF-3E7A-885D-F31A-E089DFD536D1}"/>
          </ac:grpSpMkLst>
        </pc:grpChg>
        <pc:grpChg chg="add mod">
          <ac:chgData name="Catherine Kim" userId="ae97804003d94de6" providerId="LiveId" clId="{9C2A1D5C-4427-4311-B6D5-D1E9B1807349}" dt="2023-08-11T14:24:47.254" v="7678" actId="1076"/>
          <ac:grpSpMkLst>
            <pc:docMk/>
            <pc:sldMk cId="1081770042" sldId="1558"/>
            <ac:grpSpMk id="44" creationId="{719E4B34-5341-CB76-C2BE-5948FE86140B}"/>
          </ac:grpSpMkLst>
        </pc:grpChg>
      </pc:sldChg>
      <pc:sldChg chg="addSp delSp modSp add mod">
        <pc:chgData name="Catherine Kim" userId="ae97804003d94de6" providerId="LiveId" clId="{9C2A1D5C-4427-4311-B6D5-D1E9B1807349}" dt="2023-08-18T08:00:27.194" v="8339" actId="20577"/>
        <pc:sldMkLst>
          <pc:docMk/>
          <pc:sldMk cId="2812459168" sldId="1739"/>
        </pc:sldMkLst>
        <pc:spChg chg="mod">
          <ac:chgData name="Catherine Kim" userId="ae97804003d94de6" providerId="LiveId" clId="{9C2A1D5C-4427-4311-B6D5-D1E9B1807349}" dt="2023-08-18T08:00:27.194" v="8339" actId="20577"/>
          <ac:spMkLst>
            <pc:docMk/>
            <pc:sldMk cId="2812459168" sldId="1739"/>
            <ac:spMk id="2" creationId="{DC06F140-10C5-441D-BDC7-3E048E029F7E}"/>
          </ac:spMkLst>
        </pc:spChg>
        <pc:spChg chg="mod">
          <ac:chgData name="Catherine Kim" userId="ae97804003d94de6" providerId="LiveId" clId="{9C2A1D5C-4427-4311-B6D5-D1E9B1807349}" dt="2023-08-14T09:06:28.625" v="8327" actId="1076"/>
          <ac:spMkLst>
            <pc:docMk/>
            <pc:sldMk cId="2812459168" sldId="1739"/>
            <ac:spMk id="13" creationId="{CF754E06-2852-44C0-9300-249087E5ACAC}"/>
          </ac:spMkLst>
        </pc:spChg>
        <pc:spChg chg="mod">
          <ac:chgData name="Catherine Kim" userId="ae97804003d94de6" providerId="LiveId" clId="{9C2A1D5C-4427-4311-B6D5-D1E9B1807349}" dt="2023-08-14T09:06:12.095" v="8324" actId="1076"/>
          <ac:spMkLst>
            <pc:docMk/>
            <pc:sldMk cId="2812459168" sldId="1739"/>
            <ac:spMk id="18" creationId="{54BBCABE-5DA0-4312-9A33-96804236D7AC}"/>
          </ac:spMkLst>
        </pc:spChg>
        <pc:spChg chg="mod">
          <ac:chgData name="Catherine Kim" userId="ae97804003d94de6" providerId="LiveId" clId="{9C2A1D5C-4427-4311-B6D5-D1E9B1807349}" dt="2023-08-14T09:06:32.001" v="8328" actId="1076"/>
          <ac:spMkLst>
            <pc:docMk/>
            <pc:sldMk cId="2812459168" sldId="1739"/>
            <ac:spMk id="19" creationId="{FE83FF4B-459B-43DF-80AA-40B392A80E07}"/>
          </ac:spMkLst>
        </pc:spChg>
        <pc:picChg chg="add mod">
          <ac:chgData name="Catherine Kim" userId="ae97804003d94de6" providerId="LiveId" clId="{9C2A1D5C-4427-4311-B6D5-D1E9B1807349}" dt="2023-08-11T14:30:08.526" v="7740" actId="1076"/>
          <ac:picMkLst>
            <pc:docMk/>
            <pc:sldMk cId="2812459168" sldId="1739"/>
            <ac:picMk id="4" creationId="{AE1A77E0-E94B-055D-2810-61F6B2B735CB}"/>
          </ac:picMkLst>
        </pc:picChg>
        <pc:picChg chg="del">
          <ac:chgData name="Catherine Kim" userId="ae97804003d94de6" providerId="LiveId" clId="{9C2A1D5C-4427-4311-B6D5-D1E9B1807349}" dt="2023-08-11T14:29:22.129" v="7729" actId="478"/>
          <ac:picMkLst>
            <pc:docMk/>
            <pc:sldMk cId="2812459168" sldId="1739"/>
            <ac:picMk id="5" creationId="{2B158244-8942-49A0-B78C-ECA2101E2522}"/>
          </ac:picMkLst>
        </pc:picChg>
        <pc:picChg chg="mod">
          <ac:chgData name="Catherine Kim" userId="ae97804003d94de6" providerId="LiveId" clId="{9C2A1D5C-4427-4311-B6D5-D1E9B1807349}" dt="2023-08-14T09:06:22.566" v="8326" actId="1076"/>
          <ac:picMkLst>
            <pc:docMk/>
            <pc:sldMk cId="2812459168" sldId="1739"/>
            <ac:picMk id="7" creationId="{014343A2-111B-4C2A-9183-71AE330E7407}"/>
          </ac:picMkLst>
        </pc:picChg>
        <pc:picChg chg="mod">
          <ac:chgData name="Catherine Kim" userId="ae97804003d94de6" providerId="LiveId" clId="{9C2A1D5C-4427-4311-B6D5-D1E9B1807349}" dt="2023-08-14T09:06:20.185" v="8325" actId="1076"/>
          <ac:picMkLst>
            <pc:docMk/>
            <pc:sldMk cId="2812459168" sldId="1739"/>
            <ac:picMk id="12" creationId="{519D8D46-ACF6-4C36-9022-9CF3BB13773B}"/>
          </ac:picMkLst>
        </pc:picChg>
        <pc:picChg chg="mod">
          <ac:chgData name="Catherine Kim" userId="ae97804003d94de6" providerId="LiveId" clId="{9C2A1D5C-4427-4311-B6D5-D1E9B1807349}" dt="2023-08-11T14:36:43.859" v="7799" actId="1037"/>
          <ac:picMkLst>
            <pc:docMk/>
            <pc:sldMk cId="2812459168" sldId="1739"/>
            <ac:picMk id="15" creationId="{2552AACD-9187-4B9F-98D0-F3F518118C1E}"/>
          </ac:picMkLst>
        </pc:picChg>
      </pc:sldChg>
      <pc:sldChg chg="addSp delSp modSp add mod setBg">
        <pc:chgData name="Catherine Kim" userId="ae97804003d94de6" providerId="LiveId" clId="{9C2A1D5C-4427-4311-B6D5-D1E9B1807349}" dt="2023-08-11T15:01:08.495" v="8163" actId="1076"/>
        <pc:sldMkLst>
          <pc:docMk/>
          <pc:sldMk cId="3359353623" sldId="1740"/>
        </pc:sldMkLst>
        <pc:spChg chg="mod">
          <ac:chgData name="Catherine Kim" userId="ae97804003d94de6" providerId="LiveId" clId="{9C2A1D5C-4427-4311-B6D5-D1E9B1807349}" dt="2023-08-11T15:01:05.015" v="8162" actId="1076"/>
          <ac:spMkLst>
            <pc:docMk/>
            <pc:sldMk cId="3359353623" sldId="1740"/>
            <ac:spMk id="2" creationId="{D44F03CA-6821-4B21-B44E-00B593B48E55}"/>
          </ac:spMkLst>
        </pc:spChg>
        <pc:spChg chg="del">
          <ac:chgData name="Catherine Kim" userId="ae97804003d94de6" providerId="LiveId" clId="{9C2A1D5C-4427-4311-B6D5-D1E9B1807349}" dt="2023-08-11T14:57:39.986" v="8153" actId="478"/>
          <ac:spMkLst>
            <pc:docMk/>
            <pc:sldMk cId="3359353623" sldId="1740"/>
            <ac:spMk id="13" creationId="{C4005299-1D88-73B7-2AF5-6BA366BE14CC}"/>
          </ac:spMkLst>
        </pc:spChg>
        <pc:spChg chg="del">
          <ac:chgData name="Catherine Kim" userId="ae97804003d94de6" providerId="LiveId" clId="{9C2A1D5C-4427-4311-B6D5-D1E9B1807349}" dt="2023-08-11T14:57:40.773" v="8154" actId="478"/>
          <ac:spMkLst>
            <pc:docMk/>
            <pc:sldMk cId="3359353623" sldId="1740"/>
            <ac:spMk id="14" creationId="{F9163D59-1CB9-82FD-3C5B-94B67F58989C}"/>
          </ac:spMkLst>
        </pc:spChg>
        <pc:spChg chg="del">
          <ac:chgData name="Catherine Kim" userId="ae97804003d94de6" providerId="LiveId" clId="{9C2A1D5C-4427-4311-B6D5-D1E9B1807349}" dt="2023-08-11T14:57:41.746" v="8155" actId="478"/>
          <ac:spMkLst>
            <pc:docMk/>
            <pc:sldMk cId="3359353623" sldId="1740"/>
            <ac:spMk id="15" creationId="{450C6A50-BCE8-4DBE-940C-0739AEF5F13F}"/>
          </ac:spMkLst>
        </pc:spChg>
        <pc:spChg chg="del">
          <ac:chgData name="Catherine Kim" userId="ae97804003d94de6" providerId="LiveId" clId="{9C2A1D5C-4427-4311-B6D5-D1E9B1807349}" dt="2023-08-11T14:57:43.910" v="8156" actId="478"/>
          <ac:spMkLst>
            <pc:docMk/>
            <pc:sldMk cId="3359353623" sldId="1740"/>
            <ac:spMk id="16" creationId="{05EDA4E2-BAD4-C8C1-3FDD-D994D97C3B58}"/>
          </ac:spMkLst>
        </pc:spChg>
        <pc:picChg chg="add mod">
          <ac:chgData name="Catherine Kim" userId="ae97804003d94de6" providerId="LiveId" clId="{9C2A1D5C-4427-4311-B6D5-D1E9B1807349}" dt="2023-08-11T15:01:08.495" v="8163" actId="1076"/>
          <ac:picMkLst>
            <pc:docMk/>
            <pc:sldMk cId="3359353623" sldId="1740"/>
            <ac:picMk id="4" creationId="{3734884B-9EC0-24D8-B06C-A3D1E11B67E4}"/>
          </ac:picMkLst>
        </pc:picChg>
        <pc:picChg chg="del">
          <ac:chgData name="Catherine Kim" userId="ae97804003d94de6" providerId="LiveId" clId="{9C2A1D5C-4427-4311-B6D5-D1E9B1807349}" dt="2023-08-11T15:00:41.937" v="8157" actId="478"/>
          <ac:picMkLst>
            <pc:docMk/>
            <pc:sldMk cId="3359353623" sldId="1740"/>
            <ac:picMk id="9" creationId="{7E596F9A-FBD5-018A-6E43-53693DA85A66}"/>
          </ac:picMkLst>
        </pc:picChg>
      </pc:sldChg>
    </pc:docChg>
  </pc:docChgLst>
  <pc:docChgLst>
    <pc:chgData name="Catherine Kim" userId="ae97804003d94de6" providerId="LiveId" clId="{2C19B907-3BB9-4459-9A8C-F26098DBE6EF}"/>
    <pc:docChg chg="undo custSel modSld">
      <pc:chgData name="Catherine Kim" userId="ae97804003d94de6" providerId="LiveId" clId="{2C19B907-3BB9-4459-9A8C-F26098DBE6EF}" dt="2023-09-04T08:53:28.037" v="198" actId="20577"/>
      <pc:docMkLst>
        <pc:docMk/>
      </pc:docMkLst>
      <pc:sldChg chg="modSp mod">
        <pc:chgData name="Catherine Kim" userId="ae97804003d94de6" providerId="LiveId" clId="{2C19B907-3BB9-4459-9A8C-F26098DBE6EF}" dt="2023-09-04T06:17:38.733" v="92" actId="33524"/>
        <pc:sldMkLst>
          <pc:docMk/>
          <pc:sldMk cId="708703904" sldId="1537"/>
        </pc:sldMkLst>
        <pc:spChg chg="mod">
          <ac:chgData name="Catherine Kim" userId="ae97804003d94de6" providerId="LiveId" clId="{2C19B907-3BB9-4459-9A8C-F26098DBE6EF}" dt="2023-09-04T06:17:38.733" v="92" actId="33524"/>
          <ac:spMkLst>
            <pc:docMk/>
            <pc:sldMk cId="708703904" sldId="1537"/>
            <ac:spMk id="4" creationId="{58AC5F3B-D7A0-4524-9B41-DAC3FB3A057A}"/>
          </ac:spMkLst>
        </pc:spChg>
      </pc:sldChg>
      <pc:sldChg chg="modSp mod">
        <pc:chgData name="Catherine Kim" userId="ae97804003d94de6" providerId="LiveId" clId="{2C19B907-3BB9-4459-9A8C-F26098DBE6EF}" dt="2023-09-04T08:53:28.037" v="198" actId="20577"/>
        <pc:sldMkLst>
          <pc:docMk/>
          <pc:sldMk cId="1297841080" sldId="1549"/>
        </pc:sldMkLst>
        <pc:spChg chg="mod">
          <ac:chgData name="Catherine Kim" userId="ae97804003d94de6" providerId="LiveId" clId="{2C19B907-3BB9-4459-9A8C-F26098DBE6EF}" dt="2023-09-04T08:53:28.037" v="198" actId="20577"/>
          <ac:spMkLst>
            <pc:docMk/>
            <pc:sldMk cId="1297841080" sldId="1549"/>
            <ac:spMk id="4" creationId="{58AC5F3B-D7A0-4524-9B41-DAC3FB3A057A}"/>
          </ac:spMkLst>
        </pc:spChg>
      </pc:sldChg>
      <pc:sldChg chg="modSp mod">
        <pc:chgData name="Catherine Kim" userId="ae97804003d94de6" providerId="LiveId" clId="{2C19B907-3BB9-4459-9A8C-F26098DBE6EF}" dt="2023-09-03T20:52:41.245" v="21" actId="108"/>
        <pc:sldMkLst>
          <pc:docMk/>
          <pc:sldMk cId="516370580" sldId="1554"/>
        </pc:sldMkLst>
        <pc:graphicFrameChg chg="mod modGraphic">
          <ac:chgData name="Catherine Kim" userId="ae97804003d94de6" providerId="LiveId" clId="{2C19B907-3BB9-4459-9A8C-F26098DBE6EF}" dt="2023-09-03T20:52:41.245" v="21" actId="108"/>
          <ac:graphicFrameMkLst>
            <pc:docMk/>
            <pc:sldMk cId="516370580" sldId="1554"/>
            <ac:graphicFrameMk id="7" creationId="{02D04D78-A48C-8B17-CD62-C9F246917A2D}"/>
          </ac:graphicFrameMkLst>
        </pc:graphicFrameChg>
      </pc:sldChg>
      <pc:sldChg chg="modSp mod">
        <pc:chgData name="Catherine Kim" userId="ae97804003d94de6" providerId="LiveId" clId="{2C19B907-3BB9-4459-9A8C-F26098DBE6EF}" dt="2023-09-03T20:57:37.247" v="24" actId="20577"/>
        <pc:sldMkLst>
          <pc:docMk/>
          <pc:sldMk cId="668862505" sldId="1555"/>
        </pc:sldMkLst>
        <pc:spChg chg="mod">
          <ac:chgData name="Catherine Kim" userId="ae97804003d94de6" providerId="LiveId" clId="{2C19B907-3BB9-4459-9A8C-F26098DBE6EF}" dt="2023-09-03T20:57:37.247" v="24" actId="20577"/>
          <ac:spMkLst>
            <pc:docMk/>
            <pc:sldMk cId="668862505" sldId="1555"/>
            <ac:spMk id="11" creationId="{C68C714F-3612-CD91-E2F3-5D7457CDB823}"/>
          </ac:spMkLst>
        </pc:spChg>
      </pc:sldChg>
      <pc:sldChg chg="addSp delSp modSp mod">
        <pc:chgData name="Catherine Kim" userId="ae97804003d94de6" providerId="LiveId" clId="{2C19B907-3BB9-4459-9A8C-F26098DBE6EF}" dt="2023-09-03T21:04:18.078" v="80" actId="1076"/>
        <pc:sldMkLst>
          <pc:docMk/>
          <pc:sldMk cId="2381453240" sldId="1557"/>
        </pc:sldMkLst>
        <pc:picChg chg="add mod">
          <ac:chgData name="Catherine Kim" userId="ae97804003d94de6" providerId="LiveId" clId="{2C19B907-3BB9-4459-9A8C-F26098DBE6EF}" dt="2023-09-03T21:04:18.078" v="80" actId="1076"/>
          <ac:picMkLst>
            <pc:docMk/>
            <pc:sldMk cId="2381453240" sldId="1557"/>
            <ac:picMk id="4" creationId="{179EEC36-C0BB-C02A-BADD-0EEDF7E73586}"/>
          </ac:picMkLst>
        </pc:picChg>
        <pc:picChg chg="add mod">
          <ac:chgData name="Catherine Kim" userId="ae97804003d94de6" providerId="LiveId" clId="{2C19B907-3BB9-4459-9A8C-F26098DBE6EF}" dt="2023-09-03T21:04:14.882" v="79" actId="1076"/>
          <ac:picMkLst>
            <pc:docMk/>
            <pc:sldMk cId="2381453240" sldId="1557"/>
            <ac:picMk id="6" creationId="{3B42B0BD-097C-2A70-5F41-DADE8F6DD8A7}"/>
          </ac:picMkLst>
        </pc:picChg>
        <pc:picChg chg="del">
          <ac:chgData name="Catherine Kim" userId="ae97804003d94de6" providerId="LiveId" clId="{2C19B907-3BB9-4459-9A8C-F26098DBE6EF}" dt="2023-09-03T21:03:41.467" v="73" actId="478"/>
          <ac:picMkLst>
            <pc:docMk/>
            <pc:sldMk cId="2381453240" sldId="1557"/>
            <ac:picMk id="11" creationId="{07287F3F-3D4A-517D-2757-5DD4073D3DF8}"/>
          </ac:picMkLst>
        </pc:picChg>
        <pc:picChg chg="del">
          <ac:chgData name="Catherine Kim" userId="ae97804003d94de6" providerId="LiveId" clId="{2C19B907-3BB9-4459-9A8C-F26098DBE6EF}" dt="2023-09-03T21:03:42.166" v="74" actId="478"/>
          <ac:picMkLst>
            <pc:docMk/>
            <pc:sldMk cId="2381453240" sldId="1557"/>
            <ac:picMk id="17" creationId="{8335091E-26AD-D181-6599-002506401197}"/>
          </ac:picMkLst>
        </pc:picChg>
      </pc:sldChg>
      <pc:sldChg chg="modSp mod">
        <pc:chgData name="Catherine Kim" userId="ae97804003d94de6" providerId="LiveId" clId="{2C19B907-3BB9-4459-9A8C-F26098DBE6EF}" dt="2023-09-03T21:02:39.698" v="72" actId="20577"/>
        <pc:sldMkLst>
          <pc:docMk/>
          <pc:sldMk cId="1081770042" sldId="1558"/>
        </pc:sldMkLst>
        <pc:spChg chg="mod">
          <ac:chgData name="Catherine Kim" userId="ae97804003d94de6" providerId="LiveId" clId="{2C19B907-3BB9-4459-9A8C-F26098DBE6EF}" dt="2023-09-03T21:01:15.439" v="48" actId="20577"/>
          <ac:spMkLst>
            <pc:docMk/>
            <pc:sldMk cId="1081770042" sldId="1558"/>
            <ac:spMk id="5" creationId="{052D75EB-2247-36D8-BA35-B7101127837E}"/>
          </ac:spMkLst>
        </pc:spChg>
        <pc:spChg chg="mod">
          <ac:chgData name="Catherine Kim" userId="ae97804003d94de6" providerId="LiveId" clId="{2C19B907-3BB9-4459-9A8C-F26098DBE6EF}" dt="2023-09-03T20:59:50.497" v="26" actId="20577"/>
          <ac:spMkLst>
            <pc:docMk/>
            <pc:sldMk cId="1081770042" sldId="1558"/>
            <ac:spMk id="11" creationId="{95F7F576-B520-8985-4785-69C4B6A7051E}"/>
          </ac:spMkLst>
        </pc:spChg>
        <pc:spChg chg="mod">
          <ac:chgData name="Catherine Kim" userId="ae97804003d94de6" providerId="LiveId" clId="{2C19B907-3BB9-4459-9A8C-F26098DBE6EF}" dt="2023-09-03T21:01:07.115" v="44" actId="20577"/>
          <ac:spMkLst>
            <pc:docMk/>
            <pc:sldMk cId="1081770042" sldId="1558"/>
            <ac:spMk id="13" creationId="{8C53EBBE-E5C0-6488-80BC-637FA3E5ED37}"/>
          </ac:spMkLst>
        </pc:spChg>
        <pc:spChg chg="mod">
          <ac:chgData name="Catherine Kim" userId="ae97804003d94de6" providerId="LiveId" clId="{2C19B907-3BB9-4459-9A8C-F26098DBE6EF}" dt="2023-09-03T21:01:47.010" v="63" actId="20577"/>
          <ac:spMkLst>
            <pc:docMk/>
            <pc:sldMk cId="1081770042" sldId="1558"/>
            <ac:spMk id="19" creationId="{C4361936-C8EC-4D81-0147-B795035787D2}"/>
          </ac:spMkLst>
        </pc:spChg>
        <pc:spChg chg="mod">
          <ac:chgData name="Catherine Kim" userId="ae97804003d94de6" providerId="LiveId" clId="{2C19B907-3BB9-4459-9A8C-F26098DBE6EF}" dt="2023-09-03T21:01:27.457" v="54" actId="20577"/>
          <ac:spMkLst>
            <pc:docMk/>
            <pc:sldMk cId="1081770042" sldId="1558"/>
            <ac:spMk id="21" creationId="{67405418-C346-0A33-A5A1-5DE350CFD2B6}"/>
          </ac:spMkLst>
        </pc:spChg>
        <pc:spChg chg="mod">
          <ac:chgData name="Catherine Kim" userId="ae97804003d94de6" providerId="LiveId" clId="{2C19B907-3BB9-4459-9A8C-F26098DBE6EF}" dt="2023-09-03T21:01:38.996" v="59" actId="20577"/>
          <ac:spMkLst>
            <pc:docMk/>
            <pc:sldMk cId="1081770042" sldId="1558"/>
            <ac:spMk id="23" creationId="{7D446996-EE92-87C4-417A-5013C1B543C3}"/>
          </ac:spMkLst>
        </pc:spChg>
        <pc:spChg chg="mod">
          <ac:chgData name="Catherine Kim" userId="ae97804003d94de6" providerId="LiveId" clId="{2C19B907-3BB9-4459-9A8C-F26098DBE6EF}" dt="2023-09-03T21:02:28.516" v="69" actId="20577"/>
          <ac:spMkLst>
            <pc:docMk/>
            <pc:sldMk cId="1081770042" sldId="1558"/>
            <ac:spMk id="25" creationId="{9701EFF9-33C8-7DB0-F2ED-FA81813EA3A3}"/>
          </ac:spMkLst>
        </pc:spChg>
        <pc:spChg chg="mod">
          <ac:chgData name="Catherine Kim" userId="ae97804003d94de6" providerId="LiveId" clId="{2C19B907-3BB9-4459-9A8C-F26098DBE6EF}" dt="2023-09-03T21:00:34.525" v="38" actId="20577"/>
          <ac:spMkLst>
            <pc:docMk/>
            <pc:sldMk cId="1081770042" sldId="1558"/>
            <ac:spMk id="42" creationId="{ADCA4818-CAA7-0C2A-E91B-3005B7578548}"/>
          </ac:spMkLst>
        </pc:spChg>
        <pc:spChg chg="mod">
          <ac:chgData name="Catherine Kim" userId="ae97804003d94de6" providerId="LiveId" clId="{2C19B907-3BB9-4459-9A8C-F26098DBE6EF}" dt="2023-09-03T21:02:39.698" v="72" actId="20577"/>
          <ac:spMkLst>
            <pc:docMk/>
            <pc:sldMk cId="1081770042" sldId="1558"/>
            <ac:spMk id="45" creationId="{D72027B1-2E8A-84ED-1593-29F54A923CC8}"/>
          </ac:spMkLst>
        </pc:spChg>
      </pc:sldChg>
      <pc:sldChg chg="addSp delSp modSp mod">
        <pc:chgData name="Catherine Kim" userId="ae97804003d94de6" providerId="LiveId" clId="{2C19B907-3BB9-4459-9A8C-F26098DBE6EF}" dt="2023-09-03T21:05:06.985" v="83" actId="1076"/>
        <pc:sldMkLst>
          <pc:docMk/>
          <pc:sldMk cId="3359353623" sldId="1740"/>
        </pc:sldMkLst>
        <pc:picChg chg="del">
          <ac:chgData name="Catherine Kim" userId="ae97804003d94de6" providerId="LiveId" clId="{2C19B907-3BB9-4459-9A8C-F26098DBE6EF}" dt="2023-09-03T21:04:45.288" v="81" actId="478"/>
          <ac:picMkLst>
            <pc:docMk/>
            <pc:sldMk cId="3359353623" sldId="1740"/>
            <ac:picMk id="4" creationId="{3734884B-9EC0-24D8-B06C-A3D1E11B67E4}"/>
          </ac:picMkLst>
        </pc:picChg>
        <pc:picChg chg="add mod">
          <ac:chgData name="Catherine Kim" userId="ae97804003d94de6" providerId="LiveId" clId="{2C19B907-3BB9-4459-9A8C-F26098DBE6EF}" dt="2023-09-03T21:05:06.985" v="83" actId="1076"/>
          <ac:picMkLst>
            <pc:docMk/>
            <pc:sldMk cId="3359353623" sldId="1740"/>
            <ac:picMk id="5" creationId="{594E8EE2-CFBD-9326-22F8-7EEF0D0FF4B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4465-25E3-9D91-43B1-B40B54D3E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798386F-07D8-476F-9552-87A409F3A1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584F277-73DF-6779-2B51-6E9A42C51B0E}"/>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5" name="Footer Placeholder 4">
            <a:extLst>
              <a:ext uri="{FF2B5EF4-FFF2-40B4-BE49-F238E27FC236}">
                <a16:creationId xmlns:a16="http://schemas.microsoft.com/office/drawing/2014/main" id="{EBC8317A-F60D-0343-626C-51073F6155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6C266A-4CDB-D227-8917-C6CAAF8BFBF4}"/>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104546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BFE6-9D73-906B-289D-60A7DC4EB6A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E155590-8458-5AD7-4BAA-2A7845E29E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A6469B-F6CB-774F-1514-880FB6D7216D}"/>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5" name="Footer Placeholder 4">
            <a:extLst>
              <a:ext uri="{FF2B5EF4-FFF2-40B4-BE49-F238E27FC236}">
                <a16:creationId xmlns:a16="http://schemas.microsoft.com/office/drawing/2014/main" id="{95338E2C-6974-34F1-25C3-0F7AB102E0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247551-5ED6-6AA9-546C-A300BF3578AE}"/>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495979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4F4AD-5062-242E-291A-DEC72C2480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03BF62-68D1-1743-CA60-206F787BAC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9CD0B5-227D-1B03-20BB-10D313809EC2}"/>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5" name="Footer Placeholder 4">
            <a:extLst>
              <a:ext uri="{FF2B5EF4-FFF2-40B4-BE49-F238E27FC236}">
                <a16:creationId xmlns:a16="http://schemas.microsoft.com/office/drawing/2014/main" id="{75D99E30-0FB0-95B5-6C0A-48787DFD83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2BD80D-8A81-CA5D-B94B-2CB841177A3D}"/>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125737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9962-4CCC-4B4C-931B-3FAFA292AB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921B34-0B2F-8272-8338-23574DF97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F5CE77-519C-9D95-AC85-FEFB672264A5}"/>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5" name="Footer Placeholder 4">
            <a:extLst>
              <a:ext uri="{FF2B5EF4-FFF2-40B4-BE49-F238E27FC236}">
                <a16:creationId xmlns:a16="http://schemas.microsoft.com/office/drawing/2014/main" id="{CB0BD991-6770-8EFA-52FA-0230E212E7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6DD728-3423-F1F6-C9A6-FAAEB0DFDAE2}"/>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1461891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16FB-A277-338A-00C5-9ED2BEC67F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5EE0BBD-D547-3C90-FF53-0E652B2C25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4E9A3B-F08C-D31A-1A21-A4B7F521B7FB}"/>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5" name="Footer Placeholder 4">
            <a:extLst>
              <a:ext uri="{FF2B5EF4-FFF2-40B4-BE49-F238E27FC236}">
                <a16:creationId xmlns:a16="http://schemas.microsoft.com/office/drawing/2014/main" id="{D054F4C4-6412-40ED-CE75-72F6E86BF9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448AC8-08C2-301C-D80B-ED9B2E94E698}"/>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201605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1A54-8251-C4FB-0952-11AB2685E8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FD83B8-371D-2303-C3A9-98FDA146F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E65A1C2-2B79-9872-D41E-3B91B38784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1DA537E-506E-60B2-9DE3-DCB1B6118207}"/>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6" name="Footer Placeholder 5">
            <a:extLst>
              <a:ext uri="{FF2B5EF4-FFF2-40B4-BE49-F238E27FC236}">
                <a16:creationId xmlns:a16="http://schemas.microsoft.com/office/drawing/2014/main" id="{1EE6D04D-9A51-A5E8-6D81-D09FC9689D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C53673-A54E-C9B4-9B7D-1FF56927F5B9}"/>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1126738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1FC1-60D6-34F1-AF9D-DDF61DD22F5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DE4A64-0F06-18F3-952C-5AD1632BD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93B9A3-DADC-1A1A-0F7E-D1034B491F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8B8D22C-0A05-FA54-1565-367DFFFF8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4AEEB0-373F-5416-5B22-D7B19596B5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A9508CD-637B-AFE6-E464-0DBC14BCE637}"/>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8" name="Footer Placeholder 7">
            <a:extLst>
              <a:ext uri="{FF2B5EF4-FFF2-40B4-BE49-F238E27FC236}">
                <a16:creationId xmlns:a16="http://schemas.microsoft.com/office/drawing/2014/main" id="{C1EBF265-C07B-874B-1BD5-54098AA058F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76D1E26-D28F-126B-70F0-5804C2B31B84}"/>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192592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4BA7-8ACC-82E8-B181-D82B2830C9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1E77C0-71A8-1242-6BF8-802B5EAE65AA}"/>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4" name="Footer Placeholder 3">
            <a:extLst>
              <a:ext uri="{FF2B5EF4-FFF2-40B4-BE49-F238E27FC236}">
                <a16:creationId xmlns:a16="http://schemas.microsoft.com/office/drawing/2014/main" id="{1DDDBBCD-27C1-ED5F-23BC-69AE7FA1533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229C411-43D0-18C0-E684-822EA823587E}"/>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44807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8D30A-81F6-75C1-65CC-72DE574A0293}"/>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3" name="Footer Placeholder 2">
            <a:extLst>
              <a:ext uri="{FF2B5EF4-FFF2-40B4-BE49-F238E27FC236}">
                <a16:creationId xmlns:a16="http://schemas.microsoft.com/office/drawing/2014/main" id="{4DCF69CE-6B35-4514-79C8-669C76DACC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87C9CBC-6DB1-AC54-D0F9-2C639FF58F8F}"/>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1327126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89D5-2887-0A11-6C46-7761CC506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500EDAD-889C-D81F-707F-34C4E7D33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A1F0F1-7AB8-A42A-E528-FA9AFE73A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65F13-7E85-5E4F-903D-75E0DFDBBE2C}"/>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6" name="Footer Placeholder 5">
            <a:extLst>
              <a:ext uri="{FF2B5EF4-FFF2-40B4-BE49-F238E27FC236}">
                <a16:creationId xmlns:a16="http://schemas.microsoft.com/office/drawing/2014/main" id="{939D996E-48E5-9B2E-937D-565F6E56CD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AFF01B-0E11-8DA2-52A5-95750DD962C9}"/>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399281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AF77-1CDA-0E78-EEB8-DCC7EE88D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5E6584C-B0E9-8649-07D6-BF1FC0AB3F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F249068-3E2E-BEC8-07D5-8337DF222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E5F78-6F78-CBE0-9C0C-C3FC6C7DF6D8}"/>
              </a:ext>
            </a:extLst>
          </p:cNvPr>
          <p:cNvSpPr>
            <a:spLocks noGrp="1"/>
          </p:cNvSpPr>
          <p:nvPr>
            <p:ph type="dt" sz="half" idx="10"/>
          </p:nvPr>
        </p:nvSpPr>
        <p:spPr/>
        <p:txBody>
          <a:bodyPr/>
          <a:lstStyle/>
          <a:p>
            <a:fld id="{D5D0744F-8837-4D41-A46E-DDC35C848160}" type="datetimeFigureOut">
              <a:rPr lang="en-GB" smtClean="0"/>
              <a:t>04/09/2023</a:t>
            </a:fld>
            <a:endParaRPr lang="en-GB"/>
          </a:p>
        </p:txBody>
      </p:sp>
      <p:sp>
        <p:nvSpPr>
          <p:cNvPr id="6" name="Footer Placeholder 5">
            <a:extLst>
              <a:ext uri="{FF2B5EF4-FFF2-40B4-BE49-F238E27FC236}">
                <a16:creationId xmlns:a16="http://schemas.microsoft.com/office/drawing/2014/main" id="{17AC73F1-8D0C-1917-FE4F-A67D34AD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F688AD-AB6C-3774-93C8-1D5CF71AAEAF}"/>
              </a:ext>
            </a:extLst>
          </p:cNvPr>
          <p:cNvSpPr>
            <a:spLocks noGrp="1"/>
          </p:cNvSpPr>
          <p:nvPr>
            <p:ph type="sldNum" sz="quarter" idx="12"/>
          </p:nvPr>
        </p:nvSpPr>
        <p:spPr/>
        <p:txBody>
          <a:bodyPr/>
          <a:lstStyle/>
          <a:p>
            <a:fld id="{7FAF2102-47F2-4861-96AB-347D95334F40}" type="slidenum">
              <a:rPr lang="en-GB" smtClean="0"/>
              <a:t>‹#›</a:t>
            </a:fld>
            <a:endParaRPr lang="en-GB"/>
          </a:p>
        </p:txBody>
      </p:sp>
    </p:spTree>
    <p:extLst>
      <p:ext uri="{BB962C8B-B14F-4D97-AF65-F5344CB8AC3E}">
        <p14:creationId xmlns:p14="http://schemas.microsoft.com/office/powerpoint/2010/main" val="232889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0D4A36-DE33-7A0D-69C4-40FF9DCE19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C36822-D1A0-C4AD-AEED-FD107E9ED1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22F3D1-2CBC-E3E8-F82C-5EFEAD99FE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0744F-8837-4D41-A46E-DDC35C848160}" type="datetimeFigureOut">
              <a:rPr lang="en-GB" smtClean="0"/>
              <a:t>04/09/2023</a:t>
            </a:fld>
            <a:endParaRPr lang="en-GB"/>
          </a:p>
        </p:txBody>
      </p:sp>
      <p:sp>
        <p:nvSpPr>
          <p:cNvPr id="5" name="Footer Placeholder 4">
            <a:extLst>
              <a:ext uri="{FF2B5EF4-FFF2-40B4-BE49-F238E27FC236}">
                <a16:creationId xmlns:a16="http://schemas.microsoft.com/office/drawing/2014/main" id="{6079A550-D9DC-33D1-FE88-322688408F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12DEF3-C5C9-591F-CD87-1C9E5332F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AF2102-47F2-4861-96AB-347D95334F40}" type="slidenum">
              <a:rPr lang="en-GB" smtClean="0"/>
              <a:t>‹#›</a:t>
            </a:fld>
            <a:endParaRPr lang="en-GB"/>
          </a:p>
        </p:txBody>
      </p:sp>
    </p:spTree>
    <p:extLst>
      <p:ext uri="{BB962C8B-B14F-4D97-AF65-F5344CB8AC3E}">
        <p14:creationId xmlns:p14="http://schemas.microsoft.com/office/powerpoint/2010/main" val="3370457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field of plants with hills in the background&#10;&#10;Description automatically generated">
            <a:extLst>
              <a:ext uri="{FF2B5EF4-FFF2-40B4-BE49-F238E27FC236}">
                <a16:creationId xmlns:a16="http://schemas.microsoft.com/office/drawing/2014/main" id="{00F96202-26B5-8E8B-7A19-DCD74152FD4E}"/>
              </a:ext>
            </a:extLst>
          </p:cNvPr>
          <p:cNvPicPr>
            <a:picLocks noChangeAspect="1"/>
          </p:cNvPicPr>
          <p:nvPr/>
        </p:nvPicPr>
        <p:blipFill rotWithShape="1">
          <a:blip r:embed="rId2">
            <a:extLst>
              <a:ext uri="{28A0092B-C50C-407E-A947-70E740481C1C}">
                <a14:useLocalDpi xmlns:a14="http://schemas.microsoft.com/office/drawing/2010/main" val="0"/>
              </a:ext>
            </a:extLst>
          </a:blip>
          <a:srcRect l="14106"/>
          <a:stretch/>
        </p:blipFill>
        <p:spPr>
          <a:xfrm>
            <a:off x="0" y="8626"/>
            <a:ext cx="12192000" cy="6858000"/>
          </a:xfrm>
          <a:prstGeom prst="rect">
            <a:avLst/>
          </a:prstGeom>
        </p:spPr>
      </p:pic>
      <p:sp>
        <p:nvSpPr>
          <p:cNvPr id="2" name="Title 1">
            <a:extLst>
              <a:ext uri="{FF2B5EF4-FFF2-40B4-BE49-F238E27FC236}">
                <a16:creationId xmlns:a16="http://schemas.microsoft.com/office/drawing/2014/main" id="{DBCC0575-B91E-4515-9F97-8221DB823CF8}"/>
              </a:ext>
            </a:extLst>
          </p:cNvPr>
          <p:cNvSpPr>
            <a:spLocks noGrp="1"/>
          </p:cNvSpPr>
          <p:nvPr>
            <p:ph type="ctrTitle"/>
          </p:nvPr>
        </p:nvSpPr>
        <p:spPr>
          <a:xfrm>
            <a:off x="5669280" y="442735"/>
            <a:ext cx="5188017" cy="3484372"/>
          </a:xfrm>
        </p:spPr>
        <p:txBody>
          <a:bodyPr>
            <a:noAutofit/>
          </a:bodyPr>
          <a:lstStyle/>
          <a:p>
            <a:r>
              <a:rPr lang="en-GB" sz="5400" dirty="0">
                <a:solidFill>
                  <a:schemeClr val="bg1"/>
                </a:solidFill>
                <a:ea typeface="Cambria Math" panose="02040503050406030204" pitchFamily="18" charset="0"/>
                <a:cs typeface="KodchiangUPC" panose="02020603050405020304" pitchFamily="18" charset="-34"/>
              </a:rPr>
              <a:t>OPTIMISATION DE LA </a:t>
            </a:r>
            <a:r>
              <a:rPr lang="fr-FR" sz="5400" dirty="0">
                <a:solidFill>
                  <a:schemeClr val="bg1"/>
                </a:solidFill>
                <a:ea typeface="Cambria Math" panose="02040503050406030204" pitchFamily="18" charset="0"/>
                <a:cs typeface="KodchiangUPC" panose="02020603050405020304" pitchFamily="18" charset="-34"/>
              </a:rPr>
              <a:t>GESTION</a:t>
            </a:r>
            <a:r>
              <a:rPr lang="en-GB" sz="5400" dirty="0">
                <a:solidFill>
                  <a:schemeClr val="bg1"/>
                </a:solidFill>
                <a:ea typeface="Cambria Math" panose="02040503050406030204" pitchFamily="18" charset="0"/>
                <a:cs typeface="KodchiangUPC" panose="02020603050405020304" pitchFamily="18" charset="-34"/>
              </a:rPr>
              <a:t> DES DONNÉES</a:t>
            </a:r>
            <a:endParaRPr lang="en-GB" sz="2800" dirty="0">
              <a:solidFill>
                <a:schemeClr val="bg1"/>
              </a:solidFill>
              <a:ea typeface="Cambria Math" panose="02040503050406030204" pitchFamily="18" charset="0"/>
              <a:cs typeface="KodchiangUPC" panose="02020603050405020304" pitchFamily="18" charset="-34"/>
            </a:endParaRPr>
          </a:p>
        </p:txBody>
      </p:sp>
      <p:sp>
        <p:nvSpPr>
          <p:cNvPr id="28" name="Slide Number Placeholder 27">
            <a:extLst>
              <a:ext uri="{FF2B5EF4-FFF2-40B4-BE49-F238E27FC236}">
                <a16:creationId xmlns:a16="http://schemas.microsoft.com/office/drawing/2014/main" id="{267A04E7-0BAA-421D-A97E-8A301E47C8C2}"/>
              </a:ext>
            </a:extLst>
          </p:cNvPr>
          <p:cNvSpPr>
            <a:spLocks noGrp="1"/>
          </p:cNvSpPr>
          <p:nvPr>
            <p:ph type="sldNum" sz="quarter" idx="12"/>
          </p:nvPr>
        </p:nvSpPr>
        <p:spPr/>
        <p:txBody>
          <a:bodyPr/>
          <a:lstStyle/>
          <a:p>
            <a:fld id="{13EE5B70-0497-4224-AE91-570E9115FF52}" type="slidenum">
              <a:rPr lang="en-GB" smtClean="0"/>
              <a:t>1</a:t>
            </a:fld>
            <a:endParaRPr lang="en-GB" dirty="0"/>
          </a:p>
        </p:txBody>
      </p:sp>
      <p:pic>
        <p:nvPicPr>
          <p:cNvPr id="11" name="Picture 10">
            <a:extLst>
              <a:ext uri="{FF2B5EF4-FFF2-40B4-BE49-F238E27FC236}">
                <a16:creationId xmlns:a16="http://schemas.microsoft.com/office/drawing/2014/main" id="{A9713FBC-BC34-F997-41CD-9EF543E034B0}"/>
              </a:ext>
            </a:extLst>
          </p:cNvPr>
          <p:cNvPicPr>
            <a:picLocks noChangeAspect="1"/>
          </p:cNvPicPr>
          <p:nvPr/>
        </p:nvPicPr>
        <p:blipFill>
          <a:blip r:embed="rId3"/>
          <a:stretch>
            <a:fillRect/>
          </a:stretch>
        </p:blipFill>
        <p:spPr>
          <a:xfrm>
            <a:off x="10402306" y="5527719"/>
            <a:ext cx="1370594" cy="1011193"/>
          </a:xfrm>
          <a:prstGeom prst="rect">
            <a:avLst/>
          </a:prstGeom>
        </p:spPr>
      </p:pic>
    </p:spTree>
    <p:extLst>
      <p:ext uri="{BB962C8B-B14F-4D97-AF65-F5344CB8AC3E}">
        <p14:creationId xmlns:p14="http://schemas.microsoft.com/office/powerpoint/2010/main" val="69459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EA4BBDB-B754-C71D-578E-A7CED975D6AA}"/>
              </a:ext>
            </a:extLst>
          </p:cNvPr>
          <p:cNvGrpSpPr/>
          <p:nvPr/>
        </p:nvGrpSpPr>
        <p:grpSpPr>
          <a:xfrm>
            <a:off x="3268582" y="4654844"/>
            <a:ext cx="2204720" cy="1015663"/>
            <a:chOff x="3268582" y="4660020"/>
            <a:chExt cx="2204720" cy="1015663"/>
          </a:xfrm>
        </p:grpSpPr>
        <p:sp>
          <p:nvSpPr>
            <p:cNvPr id="5" name="TextBox 4">
              <a:extLst>
                <a:ext uri="{FF2B5EF4-FFF2-40B4-BE49-F238E27FC236}">
                  <a16:creationId xmlns:a16="http://schemas.microsoft.com/office/drawing/2014/main" id="{052D75EB-2247-36D8-BA35-B7101127837E}"/>
                </a:ext>
              </a:extLst>
            </p:cNvPr>
            <p:cNvSpPr txBox="1"/>
            <p:nvPr/>
          </p:nvSpPr>
          <p:spPr>
            <a:xfrm>
              <a:off x="3268582" y="4660020"/>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19 €</a:t>
              </a:r>
            </a:p>
          </p:txBody>
        </p:sp>
        <p:sp>
          <p:nvSpPr>
            <p:cNvPr id="6" name="TextBox 5">
              <a:extLst>
                <a:ext uri="{FF2B5EF4-FFF2-40B4-BE49-F238E27FC236}">
                  <a16:creationId xmlns:a16="http://schemas.microsoft.com/office/drawing/2014/main" id="{05DA4F4D-D500-8772-F72B-4355BB04BEE6}"/>
                </a:ext>
              </a:extLst>
            </p:cNvPr>
            <p:cNvSpPr txBox="1"/>
            <p:nvPr/>
          </p:nvSpPr>
          <p:spPr>
            <a:xfrm>
              <a:off x="3268582" y="5029352"/>
              <a:ext cx="2204720" cy="646331"/>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Mode prix des produits</a:t>
              </a:r>
              <a:endParaRPr lang="en-GB" dirty="0">
                <a:solidFill>
                  <a:schemeClr val="bg1"/>
                </a:solidFill>
                <a:latin typeface="Abadi Extra Light" panose="020B0204020104020204" pitchFamily="34" charset="0"/>
              </a:endParaRPr>
            </a:p>
          </p:txBody>
        </p:sp>
      </p:grpSp>
      <p:sp>
        <p:nvSpPr>
          <p:cNvPr id="7" name="Title 1">
            <a:extLst>
              <a:ext uri="{FF2B5EF4-FFF2-40B4-BE49-F238E27FC236}">
                <a16:creationId xmlns:a16="http://schemas.microsoft.com/office/drawing/2014/main" id="{53438478-14FB-7C44-9526-0ED192655DB1}"/>
              </a:ext>
            </a:extLst>
          </p:cNvPr>
          <p:cNvSpPr>
            <a:spLocks noGrp="1"/>
          </p:cNvSpPr>
          <p:nvPr>
            <p:ph type="title"/>
          </p:nvPr>
        </p:nvSpPr>
        <p:spPr>
          <a:xfrm>
            <a:off x="746760" y="543293"/>
            <a:ext cx="10698477" cy="939782"/>
          </a:xfrm>
        </p:spPr>
        <p:txBody>
          <a:bodyPr>
            <a:normAutofit/>
          </a:bodyPr>
          <a:lstStyle/>
          <a:p>
            <a:pPr algn="ctr"/>
            <a:r>
              <a:rPr lang="fr-FR" sz="4400" noProof="0" dirty="0">
                <a:latin typeface="Garamond" panose="02020404030301010803" pitchFamily="18" charset="0"/>
              </a:rPr>
              <a:t>Analyse des prix : Chiffres</a:t>
            </a:r>
            <a:endParaRPr lang="en-GB" sz="4400" noProof="0" dirty="0">
              <a:latin typeface="Garamond" panose="02020404030301010803" pitchFamily="18" charset="0"/>
            </a:endParaRPr>
          </a:p>
        </p:txBody>
      </p:sp>
      <p:grpSp>
        <p:nvGrpSpPr>
          <p:cNvPr id="34" name="Group 33">
            <a:extLst>
              <a:ext uri="{FF2B5EF4-FFF2-40B4-BE49-F238E27FC236}">
                <a16:creationId xmlns:a16="http://schemas.microsoft.com/office/drawing/2014/main" id="{99FB1BD6-71C0-0E2E-2FBB-31637C19FFB8}"/>
              </a:ext>
            </a:extLst>
          </p:cNvPr>
          <p:cNvGrpSpPr/>
          <p:nvPr/>
        </p:nvGrpSpPr>
        <p:grpSpPr>
          <a:xfrm>
            <a:off x="3268582" y="1873625"/>
            <a:ext cx="2204720" cy="1015663"/>
            <a:chOff x="3268582" y="1874502"/>
            <a:chExt cx="2204720" cy="1015663"/>
          </a:xfrm>
        </p:grpSpPr>
        <p:sp>
          <p:nvSpPr>
            <p:cNvPr id="11" name="TextBox 10">
              <a:extLst>
                <a:ext uri="{FF2B5EF4-FFF2-40B4-BE49-F238E27FC236}">
                  <a16:creationId xmlns:a16="http://schemas.microsoft.com/office/drawing/2014/main" id="{95F7F576-B520-8985-4785-69C4B6A7051E}"/>
                </a:ext>
              </a:extLst>
            </p:cNvPr>
            <p:cNvSpPr txBox="1"/>
            <p:nvPr/>
          </p:nvSpPr>
          <p:spPr>
            <a:xfrm>
              <a:off x="3268582" y="1874502"/>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32.49 €</a:t>
              </a:r>
            </a:p>
          </p:txBody>
        </p:sp>
        <p:sp>
          <p:nvSpPr>
            <p:cNvPr id="12" name="TextBox 11">
              <a:extLst>
                <a:ext uri="{FF2B5EF4-FFF2-40B4-BE49-F238E27FC236}">
                  <a16:creationId xmlns:a16="http://schemas.microsoft.com/office/drawing/2014/main" id="{D225B2CB-EC20-1D24-F5F2-615F64C3EDD4}"/>
                </a:ext>
              </a:extLst>
            </p:cNvPr>
            <p:cNvSpPr txBox="1"/>
            <p:nvPr/>
          </p:nvSpPr>
          <p:spPr>
            <a:xfrm>
              <a:off x="3268582" y="2243834"/>
              <a:ext cx="2204720" cy="646331"/>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Moyen prix des produits</a:t>
              </a:r>
              <a:endParaRPr lang="en-GB" dirty="0">
                <a:solidFill>
                  <a:schemeClr val="bg1"/>
                </a:solidFill>
                <a:latin typeface="Abadi Extra Light" panose="020B0204020104020204" pitchFamily="34" charset="0"/>
              </a:endParaRPr>
            </a:p>
          </p:txBody>
        </p:sp>
      </p:grpSp>
      <p:grpSp>
        <p:nvGrpSpPr>
          <p:cNvPr id="35" name="Group 34">
            <a:extLst>
              <a:ext uri="{FF2B5EF4-FFF2-40B4-BE49-F238E27FC236}">
                <a16:creationId xmlns:a16="http://schemas.microsoft.com/office/drawing/2014/main" id="{27324409-D734-56C1-0C8E-0D212392F0B3}"/>
              </a:ext>
            </a:extLst>
          </p:cNvPr>
          <p:cNvGrpSpPr/>
          <p:nvPr/>
        </p:nvGrpSpPr>
        <p:grpSpPr>
          <a:xfrm>
            <a:off x="3268582" y="3264234"/>
            <a:ext cx="2204720" cy="1015663"/>
            <a:chOff x="3268582" y="3279838"/>
            <a:chExt cx="2204720" cy="1015663"/>
          </a:xfrm>
        </p:grpSpPr>
        <p:sp>
          <p:nvSpPr>
            <p:cNvPr id="13" name="TextBox 12">
              <a:extLst>
                <a:ext uri="{FF2B5EF4-FFF2-40B4-BE49-F238E27FC236}">
                  <a16:creationId xmlns:a16="http://schemas.microsoft.com/office/drawing/2014/main" id="{8C53EBBE-E5C0-6488-80BC-637FA3E5ED37}"/>
                </a:ext>
              </a:extLst>
            </p:cNvPr>
            <p:cNvSpPr txBox="1"/>
            <p:nvPr/>
          </p:nvSpPr>
          <p:spPr>
            <a:xfrm>
              <a:off x="3268582" y="3279838"/>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23.55 €</a:t>
              </a:r>
            </a:p>
          </p:txBody>
        </p:sp>
        <p:sp>
          <p:nvSpPr>
            <p:cNvPr id="14" name="TextBox 13">
              <a:extLst>
                <a:ext uri="{FF2B5EF4-FFF2-40B4-BE49-F238E27FC236}">
                  <a16:creationId xmlns:a16="http://schemas.microsoft.com/office/drawing/2014/main" id="{E6C411C1-7B41-6C4D-0E73-DF1D4741E03C}"/>
                </a:ext>
              </a:extLst>
            </p:cNvPr>
            <p:cNvSpPr txBox="1"/>
            <p:nvPr/>
          </p:nvSpPr>
          <p:spPr>
            <a:xfrm>
              <a:off x="3268582" y="3649170"/>
              <a:ext cx="2204720" cy="646331"/>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Médiane prix des produits</a:t>
              </a:r>
              <a:endParaRPr lang="en-GB" dirty="0">
                <a:solidFill>
                  <a:schemeClr val="bg1"/>
                </a:solidFill>
                <a:latin typeface="Abadi Extra Light" panose="020B0204020104020204" pitchFamily="34" charset="0"/>
              </a:endParaRPr>
            </a:p>
          </p:txBody>
        </p:sp>
      </p:grpSp>
      <p:grpSp>
        <p:nvGrpSpPr>
          <p:cNvPr id="37" name="Group 36">
            <a:extLst>
              <a:ext uri="{FF2B5EF4-FFF2-40B4-BE49-F238E27FC236}">
                <a16:creationId xmlns:a16="http://schemas.microsoft.com/office/drawing/2014/main" id="{99B036EB-18E2-6877-1B94-0018A6DF4173}"/>
              </a:ext>
            </a:extLst>
          </p:cNvPr>
          <p:cNvGrpSpPr/>
          <p:nvPr/>
        </p:nvGrpSpPr>
        <p:grpSpPr>
          <a:xfrm>
            <a:off x="441163" y="4005623"/>
            <a:ext cx="2204720" cy="738664"/>
            <a:chOff x="426322" y="4106022"/>
            <a:chExt cx="2204720" cy="738664"/>
          </a:xfrm>
        </p:grpSpPr>
        <p:sp>
          <p:nvSpPr>
            <p:cNvPr id="15" name="TextBox 14">
              <a:extLst>
                <a:ext uri="{FF2B5EF4-FFF2-40B4-BE49-F238E27FC236}">
                  <a16:creationId xmlns:a16="http://schemas.microsoft.com/office/drawing/2014/main" id="{575DC531-6E20-AAFC-C060-6CFD87C27AE2}"/>
                </a:ext>
              </a:extLst>
            </p:cNvPr>
            <p:cNvSpPr txBox="1"/>
            <p:nvPr/>
          </p:nvSpPr>
          <p:spPr>
            <a:xfrm>
              <a:off x="426322" y="4106022"/>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225 €</a:t>
              </a:r>
            </a:p>
          </p:txBody>
        </p:sp>
        <p:sp>
          <p:nvSpPr>
            <p:cNvPr id="16" name="TextBox 15">
              <a:extLst>
                <a:ext uri="{FF2B5EF4-FFF2-40B4-BE49-F238E27FC236}">
                  <a16:creationId xmlns:a16="http://schemas.microsoft.com/office/drawing/2014/main" id="{0F5CEDD0-36E7-72D0-BFF7-4220B2475833}"/>
                </a:ext>
              </a:extLst>
            </p:cNvPr>
            <p:cNvSpPr txBox="1"/>
            <p:nvPr/>
          </p:nvSpPr>
          <p:spPr>
            <a:xfrm>
              <a:off x="426322" y="4475354"/>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Prix</a:t>
              </a:r>
              <a:r>
                <a:rPr lang="fr-FR" dirty="0">
                  <a:solidFill>
                    <a:schemeClr val="bg2">
                      <a:lumMod val="25000"/>
                    </a:schemeClr>
                  </a:solidFill>
                  <a:latin typeface="Abadi Extra Light" panose="020B0204020104020204" pitchFamily="34" charset="0"/>
                </a:rPr>
                <a:t> </a:t>
              </a:r>
              <a:r>
                <a:rPr lang="fr-FR" dirty="0">
                  <a:solidFill>
                    <a:schemeClr val="bg1"/>
                  </a:solidFill>
                  <a:latin typeface="Abadi Extra Light" panose="020B0204020104020204" pitchFamily="34" charset="0"/>
                </a:rPr>
                <a:t>maximal</a:t>
              </a:r>
              <a:endParaRPr lang="en-GB" dirty="0">
                <a:solidFill>
                  <a:schemeClr val="bg1"/>
                </a:solidFill>
                <a:latin typeface="Abadi Extra Light" panose="020B0204020104020204" pitchFamily="34" charset="0"/>
              </a:endParaRPr>
            </a:p>
          </p:txBody>
        </p:sp>
      </p:grpSp>
      <p:grpSp>
        <p:nvGrpSpPr>
          <p:cNvPr id="36" name="Group 35">
            <a:extLst>
              <a:ext uri="{FF2B5EF4-FFF2-40B4-BE49-F238E27FC236}">
                <a16:creationId xmlns:a16="http://schemas.microsoft.com/office/drawing/2014/main" id="{7108A5DB-8911-7305-E249-FFFE351A3AA1}"/>
              </a:ext>
            </a:extLst>
          </p:cNvPr>
          <p:cNvGrpSpPr/>
          <p:nvPr/>
        </p:nvGrpSpPr>
        <p:grpSpPr>
          <a:xfrm>
            <a:off x="441163" y="2744349"/>
            <a:ext cx="2204720" cy="738664"/>
            <a:chOff x="426322" y="2813360"/>
            <a:chExt cx="2204720" cy="738664"/>
          </a:xfrm>
        </p:grpSpPr>
        <p:sp>
          <p:nvSpPr>
            <p:cNvPr id="17" name="TextBox 16">
              <a:extLst>
                <a:ext uri="{FF2B5EF4-FFF2-40B4-BE49-F238E27FC236}">
                  <a16:creationId xmlns:a16="http://schemas.microsoft.com/office/drawing/2014/main" id="{4F2F067C-BE16-DCC5-1DC8-B98A6B6D92F5}"/>
                </a:ext>
              </a:extLst>
            </p:cNvPr>
            <p:cNvSpPr txBox="1"/>
            <p:nvPr/>
          </p:nvSpPr>
          <p:spPr>
            <a:xfrm>
              <a:off x="426322" y="2813360"/>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5.20 €</a:t>
              </a:r>
            </a:p>
          </p:txBody>
        </p:sp>
        <p:sp>
          <p:nvSpPr>
            <p:cNvPr id="18" name="TextBox 17">
              <a:extLst>
                <a:ext uri="{FF2B5EF4-FFF2-40B4-BE49-F238E27FC236}">
                  <a16:creationId xmlns:a16="http://schemas.microsoft.com/office/drawing/2014/main" id="{693F563A-E7F2-D6DB-EE0E-E1A212DA4BDE}"/>
                </a:ext>
              </a:extLst>
            </p:cNvPr>
            <p:cNvSpPr txBox="1"/>
            <p:nvPr/>
          </p:nvSpPr>
          <p:spPr>
            <a:xfrm>
              <a:off x="426322" y="3182692"/>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Prix minimum</a:t>
              </a:r>
              <a:endParaRPr lang="en-GB" dirty="0">
                <a:solidFill>
                  <a:schemeClr val="bg1"/>
                </a:solidFill>
                <a:latin typeface="Abadi Extra Light" panose="020B0204020104020204" pitchFamily="34" charset="0"/>
              </a:endParaRPr>
            </a:p>
          </p:txBody>
        </p:sp>
      </p:grpSp>
      <p:grpSp>
        <p:nvGrpSpPr>
          <p:cNvPr id="31" name="Group 30">
            <a:extLst>
              <a:ext uri="{FF2B5EF4-FFF2-40B4-BE49-F238E27FC236}">
                <a16:creationId xmlns:a16="http://schemas.microsoft.com/office/drawing/2014/main" id="{4919C97C-567F-04F4-3564-8F9094FB04D0}"/>
              </a:ext>
            </a:extLst>
          </p:cNvPr>
          <p:cNvGrpSpPr/>
          <p:nvPr/>
        </p:nvGrpSpPr>
        <p:grpSpPr>
          <a:xfrm>
            <a:off x="6095998" y="4004737"/>
            <a:ext cx="2204720" cy="738664"/>
            <a:chOff x="6718700" y="3846165"/>
            <a:chExt cx="2204720" cy="738664"/>
          </a:xfrm>
        </p:grpSpPr>
        <p:sp>
          <p:nvSpPr>
            <p:cNvPr id="19" name="TextBox 18">
              <a:extLst>
                <a:ext uri="{FF2B5EF4-FFF2-40B4-BE49-F238E27FC236}">
                  <a16:creationId xmlns:a16="http://schemas.microsoft.com/office/drawing/2014/main" id="{C4361936-C8EC-4D81-0147-B795035787D2}"/>
                </a:ext>
              </a:extLst>
            </p:cNvPr>
            <p:cNvSpPr txBox="1"/>
            <p:nvPr/>
          </p:nvSpPr>
          <p:spPr>
            <a:xfrm>
              <a:off x="6718700" y="3846165"/>
              <a:ext cx="2204720" cy="369332"/>
            </a:xfrm>
            <a:prstGeom prst="rect">
              <a:avLst/>
            </a:prstGeom>
            <a:solidFill>
              <a:schemeClr val="bg1">
                <a:lumMod val="85000"/>
              </a:schemeClr>
            </a:solidFill>
          </p:spPr>
          <p:txBody>
            <a:bodyPr wrap="square" rtlCol="0">
              <a:spAutoFit/>
            </a:bodyPr>
            <a:lstStyle/>
            <a:p>
              <a:pPr algn="ctr"/>
              <a:r>
                <a:rPr lang="fr-FR" dirty="0">
                  <a:solidFill>
                    <a:schemeClr val="bg2">
                      <a:lumMod val="25000"/>
                    </a:schemeClr>
                  </a:solidFill>
                  <a:latin typeface="Abadi Extra Light" panose="020B0204020104020204" pitchFamily="34" charset="0"/>
                </a:rPr>
                <a:t>2.58</a:t>
              </a:r>
              <a:endParaRPr lang="en-GB" dirty="0">
                <a:solidFill>
                  <a:schemeClr val="bg2">
                    <a:lumMod val="25000"/>
                  </a:schemeClr>
                </a:solidFill>
                <a:latin typeface="Abadi Extra Light" panose="020B0204020104020204" pitchFamily="34" charset="0"/>
              </a:endParaRPr>
            </a:p>
          </p:txBody>
        </p:sp>
        <p:sp>
          <p:nvSpPr>
            <p:cNvPr id="20" name="TextBox 19">
              <a:extLst>
                <a:ext uri="{FF2B5EF4-FFF2-40B4-BE49-F238E27FC236}">
                  <a16:creationId xmlns:a16="http://schemas.microsoft.com/office/drawing/2014/main" id="{831DF6BA-538D-DA68-5276-E09669C4433B}"/>
                </a:ext>
              </a:extLst>
            </p:cNvPr>
            <p:cNvSpPr txBox="1"/>
            <p:nvPr/>
          </p:nvSpPr>
          <p:spPr>
            <a:xfrm>
              <a:off x="6718700" y="4215497"/>
              <a:ext cx="2204720" cy="369332"/>
            </a:xfrm>
            <a:prstGeom prst="rect">
              <a:avLst/>
            </a:prstGeom>
            <a:solidFill>
              <a:srgbClr val="9F2B3A"/>
            </a:solidFill>
          </p:spPr>
          <p:txBody>
            <a:bodyPr wrap="square" rtlCol="0">
              <a:spAutoFit/>
            </a:bodyPr>
            <a:lstStyle/>
            <a:p>
              <a:pPr algn="ctr"/>
              <a:r>
                <a:rPr lang="fr-FR" dirty="0" err="1">
                  <a:solidFill>
                    <a:schemeClr val="bg1"/>
                  </a:solidFill>
                  <a:latin typeface="Abadi Extra Light" panose="020B0204020104020204" pitchFamily="34" charset="0"/>
                </a:rPr>
                <a:t>Skewness</a:t>
              </a:r>
              <a:endParaRPr lang="en-GB" dirty="0">
                <a:solidFill>
                  <a:schemeClr val="bg1"/>
                </a:solidFill>
                <a:latin typeface="Abadi Extra Light" panose="020B0204020104020204" pitchFamily="34" charset="0"/>
              </a:endParaRPr>
            </a:p>
          </p:txBody>
        </p:sp>
      </p:grpSp>
      <p:grpSp>
        <p:nvGrpSpPr>
          <p:cNvPr id="29" name="Group 28">
            <a:extLst>
              <a:ext uri="{FF2B5EF4-FFF2-40B4-BE49-F238E27FC236}">
                <a16:creationId xmlns:a16="http://schemas.microsoft.com/office/drawing/2014/main" id="{D47D3990-3059-DB63-2044-2A0030EEA323}"/>
              </a:ext>
            </a:extLst>
          </p:cNvPr>
          <p:cNvGrpSpPr/>
          <p:nvPr/>
        </p:nvGrpSpPr>
        <p:grpSpPr>
          <a:xfrm>
            <a:off x="6095998" y="1915053"/>
            <a:ext cx="2204720" cy="738664"/>
            <a:chOff x="6718700" y="1874502"/>
            <a:chExt cx="2204720" cy="738664"/>
          </a:xfrm>
        </p:grpSpPr>
        <p:sp>
          <p:nvSpPr>
            <p:cNvPr id="21" name="TextBox 20">
              <a:extLst>
                <a:ext uri="{FF2B5EF4-FFF2-40B4-BE49-F238E27FC236}">
                  <a16:creationId xmlns:a16="http://schemas.microsoft.com/office/drawing/2014/main" id="{67405418-C346-0A33-A5A1-5DE350CFD2B6}"/>
                </a:ext>
              </a:extLst>
            </p:cNvPr>
            <p:cNvSpPr txBox="1"/>
            <p:nvPr/>
          </p:nvSpPr>
          <p:spPr>
            <a:xfrm>
              <a:off x="6718700" y="1874502"/>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772.34</a:t>
              </a:r>
            </a:p>
          </p:txBody>
        </p:sp>
        <p:sp>
          <p:nvSpPr>
            <p:cNvPr id="22" name="TextBox 21">
              <a:extLst>
                <a:ext uri="{FF2B5EF4-FFF2-40B4-BE49-F238E27FC236}">
                  <a16:creationId xmlns:a16="http://schemas.microsoft.com/office/drawing/2014/main" id="{C46647B5-CFD4-67E1-230F-9994E572136B}"/>
                </a:ext>
              </a:extLst>
            </p:cNvPr>
            <p:cNvSpPr txBox="1"/>
            <p:nvPr/>
          </p:nvSpPr>
          <p:spPr>
            <a:xfrm>
              <a:off x="6718700" y="2243834"/>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Variance</a:t>
              </a:r>
              <a:endParaRPr lang="en-GB" dirty="0">
                <a:solidFill>
                  <a:schemeClr val="bg1"/>
                </a:solidFill>
                <a:latin typeface="Abadi Extra Light" panose="020B0204020104020204" pitchFamily="34" charset="0"/>
              </a:endParaRPr>
            </a:p>
          </p:txBody>
        </p:sp>
      </p:grpSp>
      <p:grpSp>
        <p:nvGrpSpPr>
          <p:cNvPr id="30" name="Group 29">
            <a:extLst>
              <a:ext uri="{FF2B5EF4-FFF2-40B4-BE49-F238E27FC236}">
                <a16:creationId xmlns:a16="http://schemas.microsoft.com/office/drawing/2014/main" id="{186AE178-CB13-C04C-550F-08ED9D17AD18}"/>
              </a:ext>
            </a:extLst>
          </p:cNvPr>
          <p:cNvGrpSpPr/>
          <p:nvPr/>
        </p:nvGrpSpPr>
        <p:grpSpPr>
          <a:xfrm>
            <a:off x="6095998" y="2935892"/>
            <a:ext cx="2204720" cy="738664"/>
            <a:chOff x="6718700" y="2862746"/>
            <a:chExt cx="2204720" cy="738664"/>
          </a:xfrm>
        </p:grpSpPr>
        <p:sp>
          <p:nvSpPr>
            <p:cNvPr id="23" name="TextBox 22">
              <a:extLst>
                <a:ext uri="{FF2B5EF4-FFF2-40B4-BE49-F238E27FC236}">
                  <a16:creationId xmlns:a16="http://schemas.microsoft.com/office/drawing/2014/main" id="{7D446996-EE92-87C4-417A-5013C1B543C3}"/>
                </a:ext>
              </a:extLst>
            </p:cNvPr>
            <p:cNvSpPr txBox="1"/>
            <p:nvPr/>
          </p:nvSpPr>
          <p:spPr>
            <a:xfrm>
              <a:off x="6718700" y="2862746"/>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27.79</a:t>
              </a:r>
            </a:p>
          </p:txBody>
        </p:sp>
        <p:sp>
          <p:nvSpPr>
            <p:cNvPr id="24" name="TextBox 23">
              <a:extLst>
                <a:ext uri="{FF2B5EF4-FFF2-40B4-BE49-F238E27FC236}">
                  <a16:creationId xmlns:a16="http://schemas.microsoft.com/office/drawing/2014/main" id="{BB406682-64BD-B48E-C8FF-84B1580B44AB}"/>
                </a:ext>
              </a:extLst>
            </p:cNvPr>
            <p:cNvSpPr txBox="1"/>
            <p:nvPr/>
          </p:nvSpPr>
          <p:spPr>
            <a:xfrm>
              <a:off x="6718700" y="3232078"/>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Écart type</a:t>
              </a:r>
            </a:p>
          </p:txBody>
        </p:sp>
      </p:grpSp>
      <p:grpSp>
        <p:nvGrpSpPr>
          <p:cNvPr id="32" name="Group 31">
            <a:extLst>
              <a:ext uri="{FF2B5EF4-FFF2-40B4-BE49-F238E27FC236}">
                <a16:creationId xmlns:a16="http://schemas.microsoft.com/office/drawing/2014/main" id="{E5F273C9-6684-CFCD-2815-A661F28DC2EC}"/>
              </a:ext>
            </a:extLst>
          </p:cNvPr>
          <p:cNvGrpSpPr/>
          <p:nvPr/>
        </p:nvGrpSpPr>
        <p:grpSpPr>
          <a:xfrm>
            <a:off x="6095998" y="4977570"/>
            <a:ext cx="2204720" cy="738664"/>
            <a:chOff x="6718700" y="4937019"/>
            <a:chExt cx="2204720" cy="738664"/>
          </a:xfrm>
        </p:grpSpPr>
        <p:sp>
          <p:nvSpPr>
            <p:cNvPr id="25" name="TextBox 24">
              <a:extLst>
                <a:ext uri="{FF2B5EF4-FFF2-40B4-BE49-F238E27FC236}">
                  <a16:creationId xmlns:a16="http://schemas.microsoft.com/office/drawing/2014/main" id="{9701EFF9-33C8-7DB0-F2ED-FA81813EA3A3}"/>
                </a:ext>
              </a:extLst>
            </p:cNvPr>
            <p:cNvSpPr txBox="1"/>
            <p:nvPr/>
          </p:nvSpPr>
          <p:spPr>
            <a:xfrm>
              <a:off x="6718700" y="4937019"/>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10.09</a:t>
              </a:r>
            </a:p>
          </p:txBody>
        </p:sp>
        <p:sp>
          <p:nvSpPr>
            <p:cNvPr id="26" name="TextBox 25">
              <a:extLst>
                <a:ext uri="{FF2B5EF4-FFF2-40B4-BE49-F238E27FC236}">
                  <a16:creationId xmlns:a16="http://schemas.microsoft.com/office/drawing/2014/main" id="{80BB37DF-8840-F488-AB6E-FF78604F844E}"/>
                </a:ext>
              </a:extLst>
            </p:cNvPr>
            <p:cNvSpPr txBox="1"/>
            <p:nvPr/>
          </p:nvSpPr>
          <p:spPr>
            <a:xfrm>
              <a:off x="6718700" y="5306351"/>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Kurtosis</a:t>
              </a:r>
              <a:endParaRPr lang="en-GB" dirty="0">
                <a:solidFill>
                  <a:schemeClr val="bg1"/>
                </a:solidFill>
                <a:latin typeface="Abadi Extra Light" panose="020B0204020104020204" pitchFamily="34" charset="0"/>
              </a:endParaRPr>
            </a:p>
          </p:txBody>
        </p:sp>
      </p:grpSp>
      <p:grpSp>
        <p:nvGrpSpPr>
          <p:cNvPr id="41" name="Group 40">
            <a:extLst>
              <a:ext uri="{FF2B5EF4-FFF2-40B4-BE49-F238E27FC236}">
                <a16:creationId xmlns:a16="http://schemas.microsoft.com/office/drawing/2014/main" id="{3BAC7ECF-3E7A-885D-F31A-E089DFD536D1}"/>
              </a:ext>
            </a:extLst>
          </p:cNvPr>
          <p:cNvGrpSpPr/>
          <p:nvPr/>
        </p:nvGrpSpPr>
        <p:grpSpPr>
          <a:xfrm>
            <a:off x="8923414" y="4005623"/>
            <a:ext cx="2204720" cy="738664"/>
            <a:chOff x="426322" y="4106022"/>
            <a:chExt cx="2204720" cy="738664"/>
          </a:xfrm>
        </p:grpSpPr>
        <p:sp>
          <p:nvSpPr>
            <p:cNvPr id="42" name="TextBox 41">
              <a:extLst>
                <a:ext uri="{FF2B5EF4-FFF2-40B4-BE49-F238E27FC236}">
                  <a16:creationId xmlns:a16="http://schemas.microsoft.com/office/drawing/2014/main" id="{ADCA4818-CAA7-0C2A-E91B-3005B7578548}"/>
                </a:ext>
              </a:extLst>
            </p:cNvPr>
            <p:cNvSpPr txBox="1"/>
            <p:nvPr/>
          </p:nvSpPr>
          <p:spPr>
            <a:xfrm>
              <a:off x="426322" y="4106022"/>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56</a:t>
              </a:r>
            </a:p>
          </p:txBody>
        </p:sp>
        <p:sp>
          <p:nvSpPr>
            <p:cNvPr id="43" name="TextBox 42">
              <a:extLst>
                <a:ext uri="{FF2B5EF4-FFF2-40B4-BE49-F238E27FC236}">
                  <a16:creationId xmlns:a16="http://schemas.microsoft.com/office/drawing/2014/main" id="{5F05E4AC-2CC1-584F-2494-D83F040C80CE}"/>
                </a:ext>
              </a:extLst>
            </p:cNvPr>
            <p:cNvSpPr txBox="1"/>
            <p:nvPr/>
          </p:nvSpPr>
          <p:spPr>
            <a:xfrm>
              <a:off x="426322" y="4475354"/>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Valeurs atypiques</a:t>
              </a:r>
              <a:endParaRPr lang="en-GB" dirty="0">
                <a:solidFill>
                  <a:schemeClr val="bg1"/>
                </a:solidFill>
                <a:latin typeface="Abadi Extra Light" panose="020B0204020104020204" pitchFamily="34" charset="0"/>
              </a:endParaRPr>
            </a:p>
          </p:txBody>
        </p:sp>
      </p:grpSp>
      <p:grpSp>
        <p:nvGrpSpPr>
          <p:cNvPr id="44" name="Group 43">
            <a:extLst>
              <a:ext uri="{FF2B5EF4-FFF2-40B4-BE49-F238E27FC236}">
                <a16:creationId xmlns:a16="http://schemas.microsoft.com/office/drawing/2014/main" id="{719E4B34-5341-CB76-C2BE-5948FE86140B}"/>
              </a:ext>
            </a:extLst>
          </p:cNvPr>
          <p:cNvGrpSpPr/>
          <p:nvPr/>
        </p:nvGrpSpPr>
        <p:grpSpPr>
          <a:xfrm>
            <a:off x="8923414" y="2743420"/>
            <a:ext cx="2204720" cy="738664"/>
            <a:chOff x="426322" y="2813360"/>
            <a:chExt cx="2204720" cy="738664"/>
          </a:xfrm>
        </p:grpSpPr>
        <p:sp>
          <p:nvSpPr>
            <p:cNvPr id="45" name="TextBox 44">
              <a:extLst>
                <a:ext uri="{FF2B5EF4-FFF2-40B4-BE49-F238E27FC236}">
                  <a16:creationId xmlns:a16="http://schemas.microsoft.com/office/drawing/2014/main" id="{D72027B1-2E8A-84ED-1593-29F54A923CC8}"/>
                </a:ext>
              </a:extLst>
            </p:cNvPr>
            <p:cNvSpPr txBox="1"/>
            <p:nvPr/>
          </p:nvSpPr>
          <p:spPr>
            <a:xfrm>
              <a:off x="426322" y="2813360"/>
              <a:ext cx="2204720" cy="369332"/>
            </a:xfrm>
            <a:prstGeom prst="rect">
              <a:avLst/>
            </a:prstGeom>
            <a:solidFill>
              <a:schemeClr val="bg1">
                <a:lumMod val="8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28.08</a:t>
              </a:r>
            </a:p>
          </p:txBody>
        </p:sp>
        <p:sp>
          <p:nvSpPr>
            <p:cNvPr id="46" name="TextBox 45">
              <a:extLst>
                <a:ext uri="{FF2B5EF4-FFF2-40B4-BE49-F238E27FC236}">
                  <a16:creationId xmlns:a16="http://schemas.microsoft.com/office/drawing/2014/main" id="{F95B00C7-5A7E-7B8A-9470-8E05B888D021}"/>
                </a:ext>
              </a:extLst>
            </p:cNvPr>
            <p:cNvSpPr txBox="1"/>
            <p:nvPr/>
          </p:nvSpPr>
          <p:spPr>
            <a:xfrm>
              <a:off x="426322" y="3182692"/>
              <a:ext cx="2204720" cy="369332"/>
            </a:xfrm>
            <a:prstGeom prst="rect">
              <a:avLst/>
            </a:prstGeom>
            <a:solidFill>
              <a:srgbClr val="9F2B3A"/>
            </a:solidFill>
          </p:spPr>
          <p:txBody>
            <a:bodyPr wrap="square" rtlCol="0">
              <a:spAutoFit/>
            </a:bodyPr>
            <a:lstStyle/>
            <a:p>
              <a:pPr algn="ctr"/>
              <a:r>
                <a:rPr lang="fr-FR" dirty="0">
                  <a:solidFill>
                    <a:schemeClr val="bg1"/>
                  </a:solidFill>
                  <a:latin typeface="Abadi Extra Light" panose="020B0204020104020204" pitchFamily="34" charset="0"/>
                </a:rPr>
                <a:t>IQR</a:t>
              </a:r>
              <a:endParaRPr lang="en-GB" dirty="0">
                <a:solidFill>
                  <a:schemeClr val="bg1"/>
                </a:solidFill>
                <a:latin typeface="Abadi Extra Light" panose="020B0204020104020204" pitchFamily="34" charset="0"/>
              </a:endParaRPr>
            </a:p>
          </p:txBody>
        </p:sp>
      </p:grpSp>
    </p:spTree>
    <p:extLst>
      <p:ext uri="{BB962C8B-B14F-4D97-AF65-F5344CB8AC3E}">
        <p14:creationId xmlns:p14="http://schemas.microsoft.com/office/powerpoint/2010/main" val="108177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F2B3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746760" y="543293"/>
            <a:ext cx="10698477" cy="939782"/>
          </a:xfrm>
        </p:spPr>
        <p:txBody>
          <a:bodyPr>
            <a:normAutofit/>
          </a:bodyPr>
          <a:lstStyle/>
          <a:p>
            <a:pPr algn="ctr"/>
            <a:r>
              <a:rPr lang="fr-FR" sz="4400" noProof="0" dirty="0">
                <a:solidFill>
                  <a:schemeClr val="bg1"/>
                </a:solidFill>
                <a:latin typeface="Garamond" panose="02020404030301010803" pitchFamily="18" charset="0"/>
              </a:rPr>
              <a:t>Analyse des prix : Graphiques</a:t>
            </a:r>
            <a:endParaRPr lang="en-GB" sz="4400" noProof="0" dirty="0">
              <a:solidFill>
                <a:schemeClr val="bg1"/>
              </a:solidFill>
              <a:latin typeface="Garamond" panose="02020404030301010803" pitchFamily="18" charset="0"/>
            </a:endParaRPr>
          </a:p>
        </p:txBody>
      </p:sp>
      <p:pic>
        <p:nvPicPr>
          <p:cNvPr id="4" name="Picture 3" descr="A graph with lines and numbers&#10;&#10;Description automatically generated">
            <a:extLst>
              <a:ext uri="{FF2B5EF4-FFF2-40B4-BE49-F238E27FC236}">
                <a16:creationId xmlns:a16="http://schemas.microsoft.com/office/drawing/2014/main" id="{179EEC36-C0BB-C02A-BADD-0EEDF7E73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714" y="1970651"/>
            <a:ext cx="4901194" cy="4178816"/>
          </a:xfrm>
          <a:prstGeom prst="rect">
            <a:avLst/>
          </a:prstGeom>
        </p:spPr>
      </p:pic>
      <p:pic>
        <p:nvPicPr>
          <p:cNvPr id="6" name="Picture 5" descr="A graph with green and white lines&#10;&#10;Description automatically generated">
            <a:extLst>
              <a:ext uri="{FF2B5EF4-FFF2-40B4-BE49-F238E27FC236}">
                <a16:creationId xmlns:a16="http://schemas.microsoft.com/office/drawing/2014/main" id="{3B42B0BD-097C-2A70-5F41-DADE8F6DD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92" y="1970651"/>
            <a:ext cx="5367539" cy="4178816"/>
          </a:xfrm>
          <a:prstGeom prst="rect">
            <a:avLst/>
          </a:prstGeom>
        </p:spPr>
      </p:pic>
    </p:spTree>
    <p:extLst>
      <p:ext uri="{BB962C8B-B14F-4D97-AF65-F5344CB8AC3E}">
        <p14:creationId xmlns:p14="http://schemas.microsoft.com/office/powerpoint/2010/main" val="238145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2B3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1577340" y="583933"/>
            <a:ext cx="9037320" cy="939782"/>
          </a:xfrm>
        </p:spPr>
        <p:txBody>
          <a:bodyPr>
            <a:normAutofit/>
          </a:bodyPr>
          <a:lstStyle/>
          <a:p>
            <a:r>
              <a:rPr lang="fr-FR" sz="4400" noProof="0" dirty="0">
                <a:solidFill>
                  <a:schemeClr val="bg1"/>
                </a:solidFill>
                <a:latin typeface="Garamond" panose="02020404030301010803" pitchFamily="18" charset="0"/>
              </a:rPr>
              <a:t>Les 10 produits avec le prix le plus élevé</a:t>
            </a:r>
            <a:endParaRPr lang="en-GB" sz="4400" noProof="0" dirty="0">
              <a:solidFill>
                <a:schemeClr val="bg1"/>
              </a:solidFill>
              <a:latin typeface="Garamond" panose="02020404030301010803" pitchFamily="18" charset="0"/>
            </a:endParaRPr>
          </a:p>
        </p:txBody>
      </p:sp>
      <p:pic>
        <p:nvPicPr>
          <p:cNvPr id="5" name="Picture 4" descr="A graph with different colored bars&#10;&#10;Description automatically generated with medium confidence">
            <a:extLst>
              <a:ext uri="{FF2B5EF4-FFF2-40B4-BE49-F238E27FC236}">
                <a16:creationId xmlns:a16="http://schemas.microsoft.com/office/drawing/2014/main" id="{594E8EE2-CFBD-9326-22F8-7EEF0D0FF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14" y="1868420"/>
            <a:ext cx="9674371" cy="3959360"/>
          </a:xfrm>
          <a:prstGeom prst="rect">
            <a:avLst/>
          </a:prstGeom>
        </p:spPr>
      </p:pic>
    </p:spTree>
    <p:extLst>
      <p:ext uri="{BB962C8B-B14F-4D97-AF65-F5344CB8AC3E}">
        <p14:creationId xmlns:p14="http://schemas.microsoft.com/office/powerpoint/2010/main" val="3359353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F140-10C5-441D-BDC7-3E048E029F7E}"/>
              </a:ext>
            </a:extLst>
          </p:cNvPr>
          <p:cNvSpPr>
            <a:spLocks noGrp="1"/>
          </p:cNvSpPr>
          <p:nvPr>
            <p:ph type="title"/>
          </p:nvPr>
        </p:nvSpPr>
        <p:spPr>
          <a:xfrm>
            <a:off x="4649639" y="466417"/>
            <a:ext cx="6959382" cy="855151"/>
          </a:xfrm>
        </p:spPr>
        <p:txBody>
          <a:bodyPr>
            <a:noAutofit/>
          </a:bodyPr>
          <a:lstStyle/>
          <a:p>
            <a:r>
              <a:rPr lang="en-GB" sz="3600">
                <a:latin typeface="Garamond" panose="02020404030301010803" pitchFamily="18" charset="0"/>
              </a:rPr>
              <a:t>Conclusion</a:t>
            </a:r>
            <a:endParaRPr lang="en-GB" sz="3600" dirty="0">
              <a:latin typeface="Garamond" panose="02020404030301010803" pitchFamily="18" charset="0"/>
            </a:endParaRPr>
          </a:p>
        </p:txBody>
      </p:sp>
      <p:sp>
        <p:nvSpPr>
          <p:cNvPr id="13" name="TextBox 12">
            <a:extLst>
              <a:ext uri="{FF2B5EF4-FFF2-40B4-BE49-F238E27FC236}">
                <a16:creationId xmlns:a16="http://schemas.microsoft.com/office/drawing/2014/main" id="{CF754E06-2852-44C0-9300-249087E5ACAC}"/>
              </a:ext>
            </a:extLst>
          </p:cNvPr>
          <p:cNvSpPr txBox="1"/>
          <p:nvPr/>
        </p:nvSpPr>
        <p:spPr>
          <a:xfrm>
            <a:off x="6072294" y="3299664"/>
            <a:ext cx="5840696" cy="984885"/>
          </a:xfrm>
          <a:prstGeom prst="rect">
            <a:avLst/>
          </a:prstGeom>
          <a:noFill/>
        </p:spPr>
        <p:txBody>
          <a:bodyPr wrap="square" rtlCol="0">
            <a:spAutoFit/>
          </a:bodyPr>
          <a:lstStyle/>
          <a:p>
            <a:r>
              <a:rPr lang="en-GB" sz="1600" b="1" dirty="0">
                <a:solidFill>
                  <a:srgbClr val="9E2938"/>
                </a:solidFill>
                <a:latin typeface="Abadi Extra Light" panose="020B0204020104020204" pitchFamily="34" charset="0"/>
              </a:rPr>
              <a:t>Un manque de </a:t>
            </a:r>
            <a:r>
              <a:rPr lang="en-GB" sz="1600" b="1" dirty="0" err="1">
                <a:solidFill>
                  <a:srgbClr val="9E2938"/>
                </a:solidFill>
                <a:latin typeface="Abadi Extra Light" panose="020B0204020104020204" pitchFamily="34" charset="0"/>
              </a:rPr>
              <a:t>données</a:t>
            </a:r>
            <a:endParaRPr lang="en-GB" sz="1600" b="1" dirty="0">
              <a:solidFill>
                <a:srgbClr val="9E2938"/>
              </a:solidFill>
              <a:latin typeface="Abadi Extra Light" panose="020B0204020104020204" pitchFamily="34" charset="0"/>
            </a:endParaRPr>
          </a:p>
          <a:p>
            <a:r>
              <a:rPr lang="fr-FR" sz="1400" dirty="0">
                <a:latin typeface="Abadi Extra Light" panose="020B0204020104020204" pitchFamily="34" charset="0"/>
              </a:rPr>
              <a:t>Nous avons un certain nombre de valeurs NaN dans nos données, en particulier dans le fichier Web. </a:t>
            </a:r>
            <a:r>
              <a:rPr lang="fr-FR" sz="1400" dirty="0">
                <a:solidFill>
                  <a:srgbClr val="9E2938"/>
                </a:solidFill>
                <a:latin typeface="Abadi Extra Light" panose="020B0204020104020204" pitchFamily="34" charset="0"/>
              </a:rPr>
              <a:t>Nous devrions examiner cela pour voir si nous pouvons améliorer la collecte de données.</a:t>
            </a:r>
            <a:endParaRPr lang="en-US" sz="1400" dirty="0">
              <a:solidFill>
                <a:srgbClr val="9E2938"/>
              </a:solidFill>
              <a:latin typeface="Abadi Extra Light" panose="020B0204020104020204" pitchFamily="34" charset="0"/>
            </a:endParaRPr>
          </a:p>
        </p:txBody>
      </p:sp>
      <p:sp>
        <p:nvSpPr>
          <p:cNvPr id="18" name="TextBox 17">
            <a:extLst>
              <a:ext uri="{FF2B5EF4-FFF2-40B4-BE49-F238E27FC236}">
                <a16:creationId xmlns:a16="http://schemas.microsoft.com/office/drawing/2014/main" id="{54BBCABE-5DA0-4312-9A33-96804236D7AC}"/>
              </a:ext>
            </a:extLst>
          </p:cNvPr>
          <p:cNvSpPr txBox="1"/>
          <p:nvPr/>
        </p:nvSpPr>
        <p:spPr>
          <a:xfrm>
            <a:off x="6096000" y="1690218"/>
            <a:ext cx="5702800" cy="1415772"/>
          </a:xfrm>
          <a:prstGeom prst="rect">
            <a:avLst/>
          </a:prstGeom>
          <a:noFill/>
        </p:spPr>
        <p:txBody>
          <a:bodyPr wrap="square" rtlCol="0">
            <a:spAutoFit/>
          </a:bodyPr>
          <a:lstStyle/>
          <a:p>
            <a:r>
              <a:rPr lang="en-US" sz="1600" b="1" dirty="0">
                <a:solidFill>
                  <a:srgbClr val="9E2938"/>
                </a:solidFill>
                <a:latin typeface="Abadi Extra Light" panose="020B0204020104020204" pitchFamily="34" charset="0"/>
              </a:rPr>
              <a:t>Pas de </a:t>
            </a:r>
            <a:r>
              <a:rPr lang="en-US" sz="1600" b="1" dirty="0" err="1">
                <a:solidFill>
                  <a:srgbClr val="9E2938"/>
                </a:solidFill>
                <a:latin typeface="Abadi Extra Light" panose="020B0204020104020204" pitchFamily="34" charset="0"/>
              </a:rPr>
              <a:t>valeurs</a:t>
            </a:r>
            <a:r>
              <a:rPr lang="en-US" sz="1600" b="1" dirty="0">
                <a:solidFill>
                  <a:srgbClr val="9E2938"/>
                </a:solidFill>
                <a:latin typeface="Abadi Extra Light" panose="020B0204020104020204" pitchFamily="34" charset="0"/>
              </a:rPr>
              <a:t> </a:t>
            </a:r>
            <a:r>
              <a:rPr lang="en-US" sz="1600" b="1" dirty="0" err="1">
                <a:solidFill>
                  <a:srgbClr val="9E2938"/>
                </a:solidFill>
                <a:latin typeface="Abadi Extra Light" panose="020B0204020104020204" pitchFamily="34" charset="0"/>
              </a:rPr>
              <a:t>aberrantes</a:t>
            </a:r>
            <a:r>
              <a:rPr lang="en-US" sz="1600" b="1" dirty="0">
                <a:solidFill>
                  <a:srgbClr val="9E2938"/>
                </a:solidFill>
                <a:latin typeface="Abadi Extra Light" panose="020B0204020104020204" pitchFamily="34" charset="0"/>
              </a:rPr>
              <a:t> – </a:t>
            </a:r>
            <a:r>
              <a:rPr lang="en-US" sz="1600" b="1" dirty="0" err="1">
                <a:solidFill>
                  <a:srgbClr val="9E2938"/>
                </a:solidFill>
                <a:latin typeface="Abadi Extra Light" panose="020B0204020104020204" pitchFamily="34" charset="0"/>
              </a:rPr>
              <a:t>valeurs</a:t>
            </a:r>
            <a:r>
              <a:rPr lang="en-US" sz="1600" b="1" dirty="0">
                <a:solidFill>
                  <a:srgbClr val="9E2938"/>
                </a:solidFill>
                <a:latin typeface="Abadi Extra Light" panose="020B0204020104020204" pitchFamily="34" charset="0"/>
              </a:rPr>
              <a:t> </a:t>
            </a:r>
            <a:r>
              <a:rPr lang="en-US" sz="1600" b="1" dirty="0" err="1">
                <a:solidFill>
                  <a:srgbClr val="9E2938"/>
                </a:solidFill>
                <a:latin typeface="Abadi Extra Light" panose="020B0204020104020204" pitchFamily="34" charset="0"/>
              </a:rPr>
              <a:t>atypiques</a:t>
            </a:r>
            <a:endParaRPr lang="en-US" sz="1600" b="1" dirty="0">
              <a:solidFill>
                <a:srgbClr val="9E2938"/>
              </a:solidFill>
              <a:latin typeface="Abadi Extra Light" panose="020B0204020104020204" pitchFamily="34" charset="0"/>
            </a:endParaRPr>
          </a:p>
          <a:p>
            <a:r>
              <a:rPr lang="fr-FR" sz="1400" dirty="0">
                <a:latin typeface="Abadi Extra Light" panose="020B0204020104020204" pitchFamily="34" charset="0"/>
              </a:rPr>
              <a:t>En excluant les valeurs négatives identifiées lors du nettoyage des données, je n'ai pas trouvé de valeurs aberrantes. Au lieu de cela, je pense que les valeurs sont tout simplement atypiques. Les prix du vin peuvent varier considérablement, et </a:t>
            </a:r>
            <a:r>
              <a:rPr lang="fr-FR" sz="1400" dirty="0">
                <a:solidFill>
                  <a:srgbClr val="9E2938"/>
                </a:solidFill>
                <a:latin typeface="Abadi Extra Light" panose="020B0204020104020204" pitchFamily="34" charset="0"/>
              </a:rPr>
              <a:t>les produits les plus chers sont pour la plupart les cognacs, champagnes et grands crus, qu'on s'attendrait à être chers.</a:t>
            </a:r>
            <a:endParaRPr lang="en-GB" sz="1400" dirty="0">
              <a:solidFill>
                <a:srgbClr val="9E2938"/>
              </a:solidFill>
              <a:latin typeface="Abadi Extra Light" panose="020B0204020104020204" pitchFamily="34" charset="0"/>
            </a:endParaRPr>
          </a:p>
        </p:txBody>
      </p:sp>
      <p:sp>
        <p:nvSpPr>
          <p:cNvPr id="19" name="TextBox 18">
            <a:extLst>
              <a:ext uri="{FF2B5EF4-FFF2-40B4-BE49-F238E27FC236}">
                <a16:creationId xmlns:a16="http://schemas.microsoft.com/office/drawing/2014/main" id="{FE83FF4B-459B-43DF-80AA-40B392A80E07}"/>
              </a:ext>
            </a:extLst>
          </p:cNvPr>
          <p:cNvSpPr txBox="1"/>
          <p:nvPr/>
        </p:nvSpPr>
        <p:spPr>
          <a:xfrm>
            <a:off x="6027051" y="4483921"/>
            <a:ext cx="5840697" cy="1200329"/>
          </a:xfrm>
          <a:prstGeom prst="rect">
            <a:avLst/>
          </a:prstGeom>
          <a:noFill/>
        </p:spPr>
        <p:txBody>
          <a:bodyPr wrap="square" rtlCol="0">
            <a:spAutoFit/>
          </a:bodyPr>
          <a:lstStyle/>
          <a:p>
            <a:r>
              <a:rPr lang="fr-FR" sz="1600" b="1" dirty="0">
                <a:solidFill>
                  <a:srgbClr val="9E2938"/>
                </a:solidFill>
                <a:latin typeface="Abadi Extra Light" panose="020B0204020104020204" pitchFamily="34" charset="0"/>
              </a:rPr>
              <a:t>Les top produits et le chiffre d’affaires</a:t>
            </a:r>
          </a:p>
          <a:p>
            <a:r>
              <a:rPr lang="fr-FR" sz="1400" dirty="0">
                <a:latin typeface="Abadi Extra Light" panose="020B0204020104020204" pitchFamily="34" charset="0"/>
              </a:rPr>
              <a:t>Notre chiffre d'affaires total en ligne est de 70568,60 €. Nos 3 meilleurs produits contribuent à 15,95 % de ce total. </a:t>
            </a:r>
            <a:r>
              <a:rPr lang="fr-FR" sz="1400" dirty="0">
                <a:solidFill>
                  <a:srgbClr val="9E2938"/>
                </a:solidFill>
                <a:latin typeface="Abadi Extra Light" panose="020B0204020104020204" pitchFamily="34" charset="0"/>
              </a:rPr>
              <a:t>Il peut être intéressant d'étudier comment commercialiser nos produits moins populaires afin d'augmenter encore le CA.</a:t>
            </a:r>
            <a:endParaRPr lang="en-US" sz="1400" dirty="0">
              <a:solidFill>
                <a:srgbClr val="9E2938"/>
              </a:solidFill>
              <a:latin typeface="Abadi Extra Light" panose="020B0204020104020204" pitchFamily="34" charset="0"/>
            </a:endParaRPr>
          </a:p>
        </p:txBody>
      </p:sp>
      <p:pic>
        <p:nvPicPr>
          <p:cNvPr id="7" name="Graphic 6" descr="Badge 3 with solid fill">
            <a:extLst>
              <a:ext uri="{FF2B5EF4-FFF2-40B4-BE49-F238E27FC236}">
                <a16:creationId xmlns:a16="http://schemas.microsoft.com/office/drawing/2014/main" id="{014343A2-111B-4C2A-9183-71AE330E74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2459" y="4597548"/>
            <a:ext cx="876723" cy="914400"/>
          </a:xfrm>
          <a:prstGeom prst="rect">
            <a:avLst/>
          </a:prstGeom>
        </p:spPr>
      </p:pic>
      <p:pic>
        <p:nvPicPr>
          <p:cNvPr id="12" name="Graphic 11" descr="Badge with solid fill">
            <a:extLst>
              <a:ext uri="{FF2B5EF4-FFF2-40B4-BE49-F238E27FC236}">
                <a16:creationId xmlns:a16="http://schemas.microsoft.com/office/drawing/2014/main" id="{519D8D46-ACF6-4C36-9022-9CF3BB1377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2459" y="3150683"/>
            <a:ext cx="876723" cy="914400"/>
          </a:xfrm>
          <a:prstGeom prst="rect">
            <a:avLst/>
          </a:prstGeom>
        </p:spPr>
      </p:pic>
      <p:pic>
        <p:nvPicPr>
          <p:cNvPr id="15" name="Graphic 14" descr="Badge 1 with solid fill">
            <a:extLst>
              <a:ext uri="{FF2B5EF4-FFF2-40B4-BE49-F238E27FC236}">
                <a16:creationId xmlns:a16="http://schemas.microsoft.com/office/drawing/2014/main" id="{2552AACD-9187-4B9F-98D0-F3F518118C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2459" y="1703818"/>
            <a:ext cx="876723" cy="914400"/>
          </a:xfrm>
          <a:prstGeom prst="rect">
            <a:avLst/>
          </a:prstGeom>
        </p:spPr>
      </p:pic>
      <p:pic>
        <p:nvPicPr>
          <p:cNvPr id="4" name="Picture 3">
            <a:extLst>
              <a:ext uri="{FF2B5EF4-FFF2-40B4-BE49-F238E27FC236}">
                <a16:creationId xmlns:a16="http://schemas.microsoft.com/office/drawing/2014/main" id="{AE1A77E0-E94B-055D-2810-61F6B2B735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4571347" cy="6858000"/>
          </a:xfrm>
          <a:prstGeom prst="rect">
            <a:avLst/>
          </a:prstGeom>
        </p:spPr>
      </p:pic>
    </p:spTree>
    <p:extLst>
      <p:ext uri="{BB962C8B-B14F-4D97-AF65-F5344CB8AC3E}">
        <p14:creationId xmlns:p14="http://schemas.microsoft.com/office/powerpoint/2010/main" val="2812459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4815781" y="289577"/>
            <a:ext cx="6027737" cy="1323974"/>
          </a:xfrm>
        </p:spPr>
        <p:txBody>
          <a:bodyPr>
            <a:normAutofit/>
          </a:bodyPr>
          <a:lstStyle/>
          <a:p>
            <a:r>
              <a:rPr lang="fr-FR" sz="4400" dirty="0">
                <a:latin typeface="Garamond" panose="02020404030301010803" pitchFamily="18" charset="0"/>
              </a:rPr>
              <a:t>Contexte</a:t>
            </a:r>
          </a:p>
        </p:txBody>
      </p:sp>
      <p:sp>
        <p:nvSpPr>
          <p:cNvPr id="4" name="Text Placeholder 3">
            <a:extLst>
              <a:ext uri="{FF2B5EF4-FFF2-40B4-BE49-F238E27FC236}">
                <a16:creationId xmlns:a16="http://schemas.microsoft.com/office/drawing/2014/main" id="{58AC5F3B-D7A0-4524-9B41-DAC3FB3A057A}"/>
              </a:ext>
            </a:extLst>
          </p:cNvPr>
          <p:cNvSpPr>
            <a:spLocks noGrp="1"/>
          </p:cNvSpPr>
          <p:nvPr>
            <p:ph type="body" sz="half" idx="2"/>
          </p:nvPr>
        </p:nvSpPr>
        <p:spPr>
          <a:xfrm>
            <a:off x="4815781" y="2032000"/>
            <a:ext cx="6333482" cy="4301066"/>
          </a:xfrm>
        </p:spPr>
        <p:txBody>
          <a:bodyPr>
            <a:normAutofit/>
          </a:bodyPr>
          <a:lstStyle/>
          <a:p>
            <a:r>
              <a:rPr lang="en-GB" sz="2800" b="1" noProof="0" dirty="0">
                <a:solidFill>
                  <a:srgbClr val="9E2938"/>
                </a:solidFill>
                <a:latin typeface="Abadi Extra Light" panose="020B0204020104020204" pitchFamily="34" charset="0"/>
              </a:rPr>
              <a:t>Raison pour le </a:t>
            </a:r>
            <a:r>
              <a:rPr lang="fr-FR" sz="2800" b="1" dirty="0">
                <a:solidFill>
                  <a:srgbClr val="9E2938"/>
                </a:solidFill>
                <a:latin typeface="Abadi Extra Light" panose="020B0204020104020204" pitchFamily="34" charset="0"/>
              </a:rPr>
              <a:t>projet</a:t>
            </a:r>
          </a:p>
          <a:p>
            <a:pPr marL="285750" indent="-285750">
              <a:buFont typeface="Arial" panose="020B0604020202020204" pitchFamily="34" charset="0"/>
              <a:buChar char="•"/>
            </a:pPr>
            <a:r>
              <a:rPr lang="fr-FR" sz="2400" noProof="0" dirty="0">
                <a:solidFill>
                  <a:schemeClr val="bg2">
                    <a:lumMod val="25000"/>
                  </a:schemeClr>
                </a:solidFill>
                <a:latin typeface="Abadi Extra Light" panose="020B0204020104020204" pitchFamily="34" charset="0"/>
              </a:rPr>
              <a:t>L’ERP n’est pas lié à notre site de vente en ligne</a:t>
            </a:r>
          </a:p>
          <a:p>
            <a:pPr marL="285750" indent="-285750">
              <a:buFont typeface="Arial" panose="020B0604020202020204" pitchFamily="34" charset="0"/>
              <a:buChar char="•"/>
            </a:pPr>
            <a:r>
              <a:rPr lang="fr-FR" sz="2400" noProof="0" dirty="0">
                <a:solidFill>
                  <a:schemeClr val="bg2">
                    <a:lumMod val="25000"/>
                  </a:schemeClr>
                </a:solidFill>
                <a:latin typeface="Abadi Extra Light" panose="020B0204020104020204" pitchFamily="34" charset="0"/>
              </a:rPr>
              <a:t>Améliorer </a:t>
            </a:r>
            <a:r>
              <a:rPr lang="fr-FR" sz="2400" dirty="0">
                <a:solidFill>
                  <a:schemeClr val="bg2">
                    <a:lumMod val="25000"/>
                  </a:schemeClr>
                </a:solidFill>
                <a:latin typeface="Abadi Extra Light" panose="020B0204020104020204" pitchFamily="34" charset="0"/>
              </a:rPr>
              <a:t>notre</a:t>
            </a:r>
            <a:r>
              <a:rPr lang="fr-FR" sz="2400" noProof="0" dirty="0">
                <a:solidFill>
                  <a:schemeClr val="bg2">
                    <a:lumMod val="25000"/>
                  </a:schemeClr>
                </a:solidFill>
                <a:latin typeface="Abadi Extra Light" panose="020B0204020104020204" pitchFamily="34" charset="0"/>
              </a:rPr>
              <a:t> visibilité en termes d’analyse des ventes en ligne</a:t>
            </a:r>
          </a:p>
          <a:p>
            <a:pPr marL="285750" indent="-285750">
              <a:buFont typeface="Arial" panose="020B0604020202020204" pitchFamily="34" charset="0"/>
              <a:buChar char="•"/>
            </a:pPr>
            <a:r>
              <a:rPr lang="fr-FR" sz="2400" noProof="0" dirty="0">
                <a:solidFill>
                  <a:schemeClr val="bg2">
                    <a:lumMod val="25000"/>
                  </a:schemeClr>
                </a:solidFill>
                <a:latin typeface="Abadi Extra Light" panose="020B0204020104020204" pitchFamily="34" charset="0"/>
              </a:rPr>
              <a:t>En attendant une solution plus centralisée, j’ai fait un rapprochement entre nos 2 bases (ERP et CMS).</a:t>
            </a:r>
            <a:endParaRPr lang="en-GB" sz="2000" noProof="0" dirty="0">
              <a:solidFill>
                <a:srgbClr val="009ED6"/>
              </a:solidFill>
              <a:latin typeface="Abadi Extra Light" panose="020B0204020104020204" pitchFamily="34" charset="0"/>
            </a:endParaRPr>
          </a:p>
          <a:p>
            <a:endParaRPr lang="en-GB" sz="1600" noProof="0" dirty="0">
              <a:solidFill>
                <a:schemeClr val="bg2">
                  <a:lumMod val="25000"/>
                </a:schemeClr>
              </a:solidFill>
            </a:endParaRPr>
          </a:p>
          <a:p>
            <a:pPr marL="342900" indent="-342900">
              <a:buFont typeface="Arial" panose="020B0604020202020204" pitchFamily="34" charset="0"/>
              <a:buChar char="•"/>
            </a:pPr>
            <a:endParaRPr lang="en-GB" sz="2000" b="1" noProof="0" dirty="0"/>
          </a:p>
        </p:txBody>
      </p:sp>
      <p:pic>
        <p:nvPicPr>
          <p:cNvPr id="6" name="Picture 5" descr="A hand holding a wine glass&#10;&#10;Description automatically generated">
            <a:extLst>
              <a:ext uri="{FF2B5EF4-FFF2-40B4-BE49-F238E27FC236}">
                <a16:creationId xmlns:a16="http://schemas.microsoft.com/office/drawing/2014/main" id="{2BB2AA19-FF55-06D3-3B5A-EB1A3642B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69" y="0"/>
            <a:ext cx="4578251" cy="6858000"/>
          </a:xfrm>
          <a:prstGeom prst="rect">
            <a:avLst/>
          </a:prstGeom>
        </p:spPr>
      </p:pic>
    </p:spTree>
    <p:extLst>
      <p:ext uri="{BB962C8B-B14F-4D97-AF65-F5344CB8AC3E}">
        <p14:creationId xmlns:p14="http://schemas.microsoft.com/office/powerpoint/2010/main" val="192483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586681" y="302277"/>
            <a:ext cx="6296719" cy="1323974"/>
          </a:xfrm>
        </p:spPr>
        <p:txBody>
          <a:bodyPr>
            <a:normAutofit/>
          </a:bodyPr>
          <a:lstStyle/>
          <a:p>
            <a:r>
              <a:rPr lang="fr-FR" sz="4400" dirty="0">
                <a:latin typeface="Garamond" panose="02020404030301010803" pitchFamily="18" charset="0"/>
              </a:rPr>
              <a:t>Méthodologie</a:t>
            </a:r>
            <a:r>
              <a:rPr lang="en-GB" sz="4400" noProof="0" dirty="0">
                <a:latin typeface="Garamond" panose="02020404030301010803" pitchFamily="18" charset="0"/>
              </a:rPr>
              <a:t> </a:t>
            </a:r>
            <a:r>
              <a:rPr lang="fr-FR" sz="4400" dirty="0">
                <a:latin typeface="Garamond" panose="02020404030301010803" pitchFamily="18" charset="0"/>
              </a:rPr>
              <a:t>d’analyse</a:t>
            </a:r>
          </a:p>
        </p:txBody>
      </p:sp>
      <p:sp>
        <p:nvSpPr>
          <p:cNvPr id="4" name="Text Placeholder 3">
            <a:extLst>
              <a:ext uri="{FF2B5EF4-FFF2-40B4-BE49-F238E27FC236}">
                <a16:creationId xmlns:a16="http://schemas.microsoft.com/office/drawing/2014/main" id="{58AC5F3B-D7A0-4524-9B41-DAC3FB3A057A}"/>
              </a:ext>
            </a:extLst>
          </p:cNvPr>
          <p:cNvSpPr>
            <a:spLocks noGrp="1"/>
          </p:cNvSpPr>
          <p:nvPr>
            <p:ph type="body" sz="half" idx="2"/>
          </p:nvPr>
        </p:nvSpPr>
        <p:spPr>
          <a:xfrm>
            <a:off x="586681" y="1844842"/>
            <a:ext cx="6568098" cy="4500924"/>
          </a:xfrm>
        </p:spPr>
        <p:txBody>
          <a:bodyPr>
            <a:normAutofit lnSpcReduction="10000"/>
          </a:bodyPr>
          <a:lstStyle/>
          <a:p>
            <a:r>
              <a:rPr lang="fr-FR" sz="2200" b="1" dirty="0">
                <a:solidFill>
                  <a:srgbClr val="9E2938"/>
                </a:solidFill>
                <a:latin typeface="Abadi Extra Light" panose="020B0204020104020204" pitchFamily="34" charset="0"/>
              </a:rPr>
              <a:t>3 Fichiers</a:t>
            </a:r>
          </a:p>
          <a:p>
            <a:pPr marL="285750" indent="-285750">
              <a:buFont typeface="Arial" panose="020B0604020202020204" pitchFamily="34" charset="0"/>
              <a:buChar char="•"/>
            </a:pPr>
            <a:r>
              <a:rPr lang="fr-FR" sz="1900" noProof="0" dirty="0">
                <a:solidFill>
                  <a:schemeClr val="bg2">
                    <a:lumMod val="25000"/>
                  </a:schemeClr>
                </a:solidFill>
                <a:latin typeface="Abadi Extra Light" panose="020B0204020104020204" pitchFamily="34" charset="0"/>
              </a:rPr>
              <a:t>ERP – les références produit, leur prix de vente et leur état de stock</a:t>
            </a:r>
          </a:p>
          <a:p>
            <a:pPr marL="285750" indent="-285750">
              <a:buFont typeface="Arial" panose="020B0604020202020204" pitchFamily="34" charset="0"/>
              <a:buChar char="•"/>
            </a:pPr>
            <a:r>
              <a:rPr lang="fr-FR" sz="1900" noProof="0" dirty="0">
                <a:solidFill>
                  <a:schemeClr val="bg2">
                    <a:lumMod val="25000"/>
                  </a:schemeClr>
                </a:solidFill>
                <a:latin typeface="Abadi Extra Light" panose="020B0204020104020204" pitchFamily="34" charset="0"/>
              </a:rPr>
              <a:t>Web - les informations des produits commercialisés en ligne</a:t>
            </a:r>
          </a:p>
          <a:p>
            <a:pPr marL="285750" indent="-285750">
              <a:buFont typeface="Arial" panose="020B0604020202020204" pitchFamily="34" charset="0"/>
              <a:buChar char="•"/>
            </a:pPr>
            <a:r>
              <a:rPr lang="fr-FR" sz="1900" dirty="0">
                <a:solidFill>
                  <a:schemeClr val="bg2">
                    <a:lumMod val="25000"/>
                  </a:schemeClr>
                </a:solidFill>
                <a:latin typeface="Abadi Extra Light" panose="020B0204020104020204" pitchFamily="34" charset="0"/>
              </a:rPr>
              <a:t>Liaison – avec ça, nous pouvons établir le lien entre l’ID du produit dans le fichier ERP et le SKU dans le fichier Web.</a:t>
            </a:r>
          </a:p>
          <a:p>
            <a:r>
              <a:rPr lang="fr-FR" sz="2200" b="1" dirty="0">
                <a:solidFill>
                  <a:srgbClr val="9E2938"/>
                </a:solidFill>
                <a:latin typeface="Abadi Extra Light" panose="020B0204020104020204" pitchFamily="34" charset="0"/>
              </a:rPr>
              <a:t>Méthodologie</a:t>
            </a:r>
          </a:p>
          <a:p>
            <a:pPr marL="285750" indent="-285750">
              <a:buFont typeface="Arial" panose="020B0604020202020204" pitchFamily="34" charset="0"/>
              <a:buChar char="•"/>
            </a:pPr>
            <a:r>
              <a:rPr lang="fr-FR" sz="1900" noProof="0" dirty="0">
                <a:solidFill>
                  <a:schemeClr val="bg2">
                    <a:lumMod val="25000"/>
                  </a:schemeClr>
                </a:solidFill>
                <a:latin typeface="Abadi Extra Light" panose="020B0204020104020204" pitchFamily="34" charset="0"/>
              </a:rPr>
              <a:t>Nettoyer les données - types, valeurs aberrantes, doublons, valeurs nulles, incohérences</a:t>
            </a:r>
          </a:p>
          <a:p>
            <a:pPr marL="285750" indent="-285750">
              <a:buFont typeface="Arial" panose="020B0604020202020204" pitchFamily="34" charset="0"/>
              <a:buChar char="•"/>
            </a:pPr>
            <a:r>
              <a:rPr lang="fr-FR" sz="1900" noProof="0" dirty="0">
                <a:solidFill>
                  <a:schemeClr val="bg2">
                    <a:lumMod val="25000"/>
                  </a:schemeClr>
                </a:solidFill>
                <a:latin typeface="Abadi Extra Light" panose="020B0204020104020204" pitchFamily="34" charset="0"/>
              </a:rPr>
              <a:t>Tester l'unicité des clés</a:t>
            </a:r>
          </a:p>
          <a:p>
            <a:pPr marL="285750" indent="-285750">
              <a:buFont typeface="Arial" panose="020B0604020202020204" pitchFamily="34" charset="0"/>
              <a:buChar char="•"/>
            </a:pPr>
            <a:r>
              <a:rPr lang="fr-FR" sz="1900" noProof="0" dirty="0">
                <a:solidFill>
                  <a:schemeClr val="bg2">
                    <a:lumMod val="25000"/>
                  </a:schemeClr>
                </a:solidFill>
                <a:latin typeface="Abadi Extra Light" panose="020B0204020104020204" pitchFamily="34" charset="0"/>
              </a:rPr>
              <a:t>Fusionner les </a:t>
            </a:r>
            <a:r>
              <a:rPr lang="fr-FR" sz="1900" dirty="0">
                <a:solidFill>
                  <a:schemeClr val="bg2">
                    <a:lumMod val="25000"/>
                  </a:schemeClr>
                </a:solidFill>
                <a:latin typeface="Abadi Extra Light" panose="020B0204020104020204" pitchFamily="34" charset="0"/>
              </a:rPr>
              <a:t>D</a:t>
            </a:r>
            <a:r>
              <a:rPr lang="fr-FR" sz="1900" noProof="0" dirty="0" err="1">
                <a:solidFill>
                  <a:schemeClr val="bg2">
                    <a:lumMod val="25000"/>
                  </a:schemeClr>
                </a:solidFill>
                <a:latin typeface="Abadi Extra Light" panose="020B0204020104020204" pitchFamily="34" charset="0"/>
              </a:rPr>
              <a:t>ataFrames</a:t>
            </a:r>
            <a:endParaRPr lang="fr-FR" sz="1900" noProof="0" dirty="0">
              <a:solidFill>
                <a:schemeClr val="bg2">
                  <a:lumMod val="25000"/>
                </a:schemeClr>
              </a:solidFill>
              <a:latin typeface="Abadi Extra Light" panose="020B0204020104020204" pitchFamily="34" charset="0"/>
            </a:endParaRPr>
          </a:p>
          <a:p>
            <a:pPr marL="285750" indent="-285750">
              <a:buFont typeface="Arial" panose="020B0604020202020204" pitchFamily="34" charset="0"/>
              <a:buChar char="•"/>
            </a:pPr>
            <a:r>
              <a:rPr lang="fr-FR" sz="1900" noProof="0" dirty="0">
                <a:solidFill>
                  <a:schemeClr val="bg2">
                    <a:lumMod val="25000"/>
                  </a:schemeClr>
                </a:solidFill>
                <a:latin typeface="Abadi Extra Light" panose="020B0204020104020204" pitchFamily="34" charset="0"/>
              </a:rPr>
              <a:t>Vérifier les jointures</a:t>
            </a:r>
          </a:p>
          <a:p>
            <a:pPr marL="285750" indent="-285750">
              <a:buFont typeface="Arial" panose="020B0604020202020204" pitchFamily="34" charset="0"/>
              <a:buChar char="•"/>
            </a:pPr>
            <a:r>
              <a:rPr lang="fr-FR" sz="1900" dirty="0">
                <a:solidFill>
                  <a:schemeClr val="bg2">
                    <a:lumMod val="25000"/>
                  </a:schemeClr>
                </a:solidFill>
                <a:latin typeface="Abadi Extra Light" panose="020B0204020104020204" pitchFamily="34" charset="0"/>
              </a:rPr>
              <a:t>Faire l’analyse</a:t>
            </a:r>
          </a:p>
        </p:txBody>
      </p:sp>
      <p:pic>
        <p:nvPicPr>
          <p:cNvPr id="8" name="Picture 7" descr="A bottle of wine and a glass of wine&#10;&#10;Description automatically generated">
            <a:extLst>
              <a:ext uri="{FF2B5EF4-FFF2-40B4-BE49-F238E27FC236}">
                <a16:creationId xmlns:a16="http://schemas.microsoft.com/office/drawing/2014/main" id="{562A9776-C576-35CA-91ED-13CB2A3BD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679" y="0"/>
            <a:ext cx="4418021" cy="6858000"/>
          </a:xfrm>
          <a:prstGeom prst="rect">
            <a:avLst/>
          </a:prstGeom>
        </p:spPr>
      </p:pic>
    </p:spTree>
    <p:extLst>
      <p:ext uri="{BB962C8B-B14F-4D97-AF65-F5344CB8AC3E}">
        <p14:creationId xmlns:p14="http://schemas.microsoft.com/office/powerpoint/2010/main" val="70870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4815781" y="289577"/>
            <a:ext cx="6027737" cy="1323974"/>
          </a:xfrm>
        </p:spPr>
        <p:txBody>
          <a:bodyPr>
            <a:normAutofit/>
          </a:bodyPr>
          <a:lstStyle/>
          <a:p>
            <a:r>
              <a:rPr lang="fr-FR" sz="4400" dirty="0">
                <a:latin typeface="Garamond" panose="02020404030301010803" pitchFamily="18" charset="0"/>
              </a:rPr>
              <a:t>Fichier</a:t>
            </a:r>
            <a:r>
              <a:rPr lang="en-GB" sz="4400" dirty="0">
                <a:latin typeface="Garamond" panose="02020404030301010803" pitchFamily="18" charset="0"/>
              </a:rPr>
              <a:t> : </a:t>
            </a:r>
            <a:r>
              <a:rPr lang="en-GB" sz="4400" noProof="0" dirty="0">
                <a:latin typeface="Garamond" panose="02020404030301010803" pitchFamily="18" charset="0"/>
              </a:rPr>
              <a:t>Liaison</a:t>
            </a:r>
          </a:p>
        </p:txBody>
      </p:sp>
      <p:sp>
        <p:nvSpPr>
          <p:cNvPr id="4" name="Text Placeholder 3">
            <a:extLst>
              <a:ext uri="{FF2B5EF4-FFF2-40B4-BE49-F238E27FC236}">
                <a16:creationId xmlns:a16="http://schemas.microsoft.com/office/drawing/2014/main" id="{58AC5F3B-D7A0-4524-9B41-DAC3FB3A057A}"/>
              </a:ext>
            </a:extLst>
          </p:cNvPr>
          <p:cNvSpPr>
            <a:spLocks noGrp="1"/>
          </p:cNvSpPr>
          <p:nvPr>
            <p:ph type="body" sz="half" idx="2"/>
          </p:nvPr>
        </p:nvSpPr>
        <p:spPr>
          <a:xfrm>
            <a:off x="4815781" y="1796715"/>
            <a:ext cx="7215798" cy="4908885"/>
          </a:xfrm>
        </p:spPr>
        <p:txBody>
          <a:bodyPr>
            <a:normAutofit fontScale="92500"/>
          </a:bodyPr>
          <a:lstStyle/>
          <a:p>
            <a:r>
              <a:rPr lang="en-GB" sz="2700" b="1" dirty="0">
                <a:solidFill>
                  <a:srgbClr val="9E2938"/>
                </a:solidFill>
                <a:latin typeface="Abadi Extra Light" panose="020B0204020104020204" pitchFamily="34" charset="0"/>
              </a:rPr>
              <a:t>Mon </a:t>
            </a:r>
            <a:r>
              <a:rPr lang="en-GB" sz="2700" b="1" dirty="0" err="1">
                <a:solidFill>
                  <a:srgbClr val="9E2938"/>
                </a:solidFill>
                <a:latin typeface="Abadi Extra Light" panose="020B0204020104020204" pitchFamily="34" charset="0"/>
              </a:rPr>
              <a:t>approche</a:t>
            </a:r>
            <a:endParaRPr lang="en-GB" sz="2700" b="1" dirty="0">
              <a:solidFill>
                <a:srgbClr val="9E2938"/>
              </a:solidFill>
              <a:latin typeface="Abadi Extra Light" panose="020B0204020104020204" pitchFamily="34" charset="0"/>
            </a:endParaRPr>
          </a:p>
          <a:p>
            <a:pPr marL="285750" indent="-285750">
              <a:buFont typeface="Arial" panose="020B0604020202020204" pitchFamily="34" charset="0"/>
              <a:buChar char="•"/>
            </a:pPr>
            <a:r>
              <a:rPr lang="fr-FR" sz="2200" dirty="0">
                <a:solidFill>
                  <a:schemeClr val="bg2">
                    <a:lumMod val="25000"/>
                  </a:schemeClr>
                </a:solidFill>
                <a:latin typeface="Abadi Extra Light" panose="020B0204020104020204" pitchFamily="34" charset="0"/>
              </a:rPr>
              <a:t>La forme et la tête de données</a:t>
            </a:r>
          </a:p>
          <a:p>
            <a:pPr marL="285750" indent="-285750">
              <a:buFont typeface="Arial" panose="020B0604020202020204" pitchFamily="34" charset="0"/>
              <a:buChar char="•"/>
            </a:pPr>
            <a:r>
              <a:rPr lang="fr-FR" sz="2200" noProof="0" dirty="0">
                <a:solidFill>
                  <a:schemeClr val="bg2">
                    <a:lumMod val="25000"/>
                  </a:schemeClr>
                </a:solidFill>
                <a:latin typeface="Abadi Extra Light" panose="020B0204020104020204" pitchFamily="34" charset="0"/>
              </a:rPr>
              <a:t>Vérifier les types de données – valeurs inattendus mais pas aberrantes.</a:t>
            </a:r>
          </a:p>
          <a:p>
            <a:pPr marL="285750" indent="-285750">
              <a:buFont typeface="Arial" panose="020B0604020202020204" pitchFamily="34" charset="0"/>
              <a:buChar char="•"/>
            </a:pPr>
            <a:r>
              <a:rPr lang="fr-FR" sz="2200" noProof="0" dirty="0">
                <a:solidFill>
                  <a:schemeClr val="bg2">
                    <a:lumMod val="25000"/>
                  </a:schemeClr>
                </a:solidFill>
                <a:latin typeface="Abadi Extra Light" panose="020B0204020104020204" pitchFamily="34" charset="0"/>
              </a:rPr>
              <a:t>Somme des valeurs nulles</a:t>
            </a:r>
          </a:p>
          <a:p>
            <a:pPr marL="742950" lvl="1" indent="-285750">
              <a:buFont typeface="Arial" panose="020B0604020202020204" pitchFamily="34" charset="0"/>
              <a:buChar char="•"/>
            </a:pPr>
            <a:r>
              <a:rPr lang="fr-FR" sz="1800" dirty="0">
                <a:solidFill>
                  <a:srgbClr val="9E2938"/>
                </a:solidFill>
                <a:latin typeface="Abadi Extra Light" panose="020B0204020104020204" pitchFamily="34" charset="0"/>
              </a:rPr>
              <a:t>91 valeurs nulles dans la colonne </a:t>
            </a:r>
            <a:r>
              <a:rPr lang="fr-FR" sz="1800" dirty="0" err="1">
                <a:solidFill>
                  <a:srgbClr val="9E2938"/>
                </a:solidFill>
                <a:latin typeface="Abadi Extra Light" panose="020B0204020104020204" pitchFamily="34" charset="0"/>
              </a:rPr>
              <a:t>id_web</a:t>
            </a:r>
            <a:r>
              <a:rPr lang="fr-FR" sz="1800" dirty="0">
                <a:solidFill>
                  <a:srgbClr val="9E2938"/>
                </a:solidFill>
                <a:latin typeface="Abadi Extra Light" panose="020B0204020104020204" pitchFamily="34" charset="0"/>
              </a:rPr>
              <a:t>. </a:t>
            </a:r>
          </a:p>
          <a:p>
            <a:pPr marL="285750" indent="-285750">
              <a:buFont typeface="Arial" panose="020B0604020202020204" pitchFamily="34" charset="0"/>
              <a:buChar char="•"/>
            </a:pPr>
            <a:r>
              <a:rPr lang="fr-FR" sz="2200" noProof="0" dirty="0">
                <a:solidFill>
                  <a:schemeClr val="bg2">
                    <a:lumMod val="25000"/>
                  </a:schemeClr>
                </a:solidFill>
                <a:latin typeface="Abadi Extra Light" panose="020B0204020104020204" pitchFamily="34" charset="0"/>
              </a:rPr>
              <a:t>Comme on veut voir le chiffre d’affaires pour les ventes en ligne, j’ai supprimé toutes les lignes avec des valeurs nan dans </a:t>
            </a:r>
            <a:r>
              <a:rPr lang="fr-FR" sz="2200" noProof="0" dirty="0" err="1">
                <a:solidFill>
                  <a:schemeClr val="bg2">
                    <a:lumMod val="25000"/>
                  </a:schemeClr>
                </a:solidFill>
                <a:latin typeface="Abadi Extra Light" panose="020B0204020104020204" pitchFamily="34" charset="0"/>
              </a:rPr>
              <a:t>id_web</a:t>
            </a:r>
            <a:r>
              <a:rPr lang="fr-FR" sz="2200" noProof="0" dirty="0">
                <a:solidFill>
                  <a:schemeClr val="bg2">
                    <a:lumMod val="25000"/>
                  </a:schemeClr>
                </a:solidFill>
                <a:latin typeface="Abadi Extra Light" panose="020B0204020104020204" pitchFamily="34" charset="0"/>
              </a:rPr>
              <a:t>.</a:t>
            </a:r>
          </a:p>
          <a:p>
            <a:pPr marL="285750" indent="-285750">
              <a:buFont typeface="Arial" panose="020B0604020202020204" pitchFamily="34" charset="0"/>
              <a:buChar char="•"/>
            </a:pPr>
            <a:r>
              <a:rPr lang="fr-FR" sz="2200" dirty="0">
                <a:solidFill>
                  <a:schemeClr val="bg2">
                    <a:lumMod val="25000"/>
                  </a:schemeClr>
                </a:solidFill>
                <a:latin typeface="Abadi Extra Light" panose="020B0204020104020204" pitchFamily="34" charset="0"/>
              </a:rPr>
              <a:t>C</a:t>
            </a:r>
            <a:r>
              <a:rPr lang="fr-FR" sz="2200" noProof="0" dirty="0">
                <a:solidFill>
                  <a:schemeClr val="bg2">
                    <a:lumMod val="25000"/>
                  </a:schemeClr>
                </a:solidFill>
                <a:latin typeface="Abadi Extra Light" panose="020B0204020104020204" pitchFamily="34" charset="0"/>
              </a:rPr>
              <a:t>hercher des doublons – aucun</a:t>
            </a:r>
          </a:p>
          <a:p>
            <a:pPr marL="285750" indent="-285750">
              <a:buFont typeface="Arial" panose="020B0604020202020204" pitchFamily="34" charset="0"/>
              <a:buChar char="•"/>
            </a:pPr>
            <a:r>
              <a:rPr lang="fr-FR" sz="2200" dirty="0">
                <a:solidFill>
                  <a:schemeClr val="bg2">
                    <a:lumMod val="25000"/>
                  </a:schemeClr>
                </a:solidFill>
                <a:latin typeface="Abadi Extra Light" panose="020B0204020104020204" pitchFamily="34" charset="0"/>
              </a:rPr>
              <a:t>C</a:t>
            </a:r>
            <a:r>
              <a:rPr lang="fr-FR" sz="2200" noProof="0" dirty="0">
                <a:solidFill>
                  <a:schemeClr val="bg2">
                    <a:lumMod val="25000"/>
                  </a:schemeClr>
                </a:solidFill>
                <a:latin typeface="Abadi Extra Light" panose="020B0204020104020204" pitchFamily="34" charset="0"/>
              </a:rPr>
              <a:t>hercher les valeurs aberrantes dans la liste </a:t>
            </a:r>
            <a:r>
              <a:rPr lang="fr-FR" sz="2200" noProof="0" dirty="0" err="1">
                <a:solidFill>
                  <a:schemeClr val="bg2">
                    <a:lumMod val="25000"/>
                  </a:schemeClr>
                </a:solidFill>
                <a:latin typeface="Abadi Extra Light" panose="020B0204020104020204" pitchFamily="34" charset="0"/>
              </a:rPr>
              <a:t>product_id</a:t>
            </a:r>
            <a:r>
              <a:rPr lang="fr-FR" sz="2200" dirty="0">
                <a:solidFill>
                  <a:schemeClr val="bg2">
                    <a:lumMod val="25000"/>
                  </a:schemeClr>
                </a:solidFill>
                <a:latin typeface="Abadi Extra Light" panose="020B0204020104020204" pitchFamily="34" charset="0"/>
              </a:rPr>
              <a:t> - aucune.</a:t>
            </a:r>
          </a:p>
          <a:p>
            <a:pPr marL="285750" indent="-285750">
              <a:buFont typeface="Arial" panose="020B0604020202020204" pitchFamily="34" charset="0"/>
              <a:buChar char="•"/>
            </a:pPr>
            <a:r>
              <a:rPr lang="fr-FR" sz="2200" noProof="0" dirty="0">
                <a:solidFill>
                  <a:schemeClr val="bg2">
                    <a:lumMod val="25000"/>
                  </a:schemeClr>
                </a:solidFill>
                <a:latin typeface="Abadi Extra Light" panose="020B0204020104020204" pitchFamily="34" charset="0"/>
              </a:rPr>
              <a:t>Changez le nom de </a:t>
            </a:r>
            <a:r>
              <a:rPr lang="fr-FR" sz="2200" noProof="0" dirty="0" err="1">
                <a:solidFill>
                  <a:schemeClr val="bg2">
                    <a:lumMod val="25000"/>
                  </a:schemeClr>
                </a:solidFill>
                <a:latin typeface="Abadi Extra Light" panose="020B0204020104020204" pitchFamily="34" charset="0"/>
              </a:rPr>
              <a:t>id_web</a:t>
            </a:r>
            <a:r>
              <a:rPr lang="fr-FR" sz="2200" noProof="0" dirty="0">
                <a:solidFill>
                  <a:schemeClr val="bg2">
                    <a:lumMod val="25000"/>
                  </a:schemeClr>
                </a:solidFill>
                <a:latin typeface="Abadi Extra Light" panose="020B0204020104020204" pitchFamily="34" charset="0"/>
              </a:rPr>
              <a:t> en </a:t>
            </a:r>
            <a:r>
              <a:rPr lang="fr-FR" sz="2200" noProof="0" dirty="0" err="1">
                <a:solidFill>
                  <a:schemeClr val="bg2">
                    <a:lumMod val="25000"/>
                  </a:schemeClr>
                </a:solidFill>
                <a:latin typeface="Abadi Extra Light" panose="020B0204020104020204" pitchFamily="34" charset="0"/>
              </a:rPr>
              <a:t>sku</a:t>
            </a:r>
            <a:r>
              <a:rPr lang="fr-FR" sz="2200" noProof="0" dirty="0">
                <a:solidFill>
                  <a:schemeClr val="bg2">
                    <a:lumMod val="25000"/>
                  </a:schemeClr>
                </a:solidFill>
                <a:latin typeface="Abadi Extra Light" panose="020B0204020104020204" pitchFamily="34" charset="0"/>
              </a:rPr>
              <a:t>.</a:t>
            </a:r>
          </a:p>
          <a:p>
            <a:pPr marL="285750" indent="-285750">
              <a:buFont typeface="Arial" panose="020B0604020202020204" pitchFamily="34" charset="0"/>
              <a:buChar char="•"/>
            </a:pPr>
            <a:r>
              <a:rPr lang="fr-FR" sz="2200" dirty="0">
                <a:solidFill>
                  <a:schemeClr val="bg2">
                    <a:lumMod val="25000"/>
                  </a:schemeClr>
                </a:solidFill>
                <a:latin typeface="Abadi Extra Light" panose="020B0204020104020204" pitchFamily="34" charset="0"/>
              </a:rPr>
              <a:t>Tester l'unicité de la clé – 734 valeurs uniques pour </a:t>
            </a:r>
            <a:r>
              <a:rPr lang="fr-FR" sz="2200" dirty="0" err="1">
                <a:solidFill>
                  <a:schemeClr val="bg2">
                    <a:lumMod val="25000"/>
                  </a:schemeClr>
                </a:solidFill>
                <a:latin typeface="Abadi Extra Light" panose="020B0204020104020204" pitchFamily="34" charset="0"/>
              </a:rPr>
              <a:t>product</a:t>
            </a:r>
            <a:r>
              <a:rPr lang="fr-FR" sz="2200" dirty="0">
                <a:solidFill>
                  <a:schemeClr val="bg2">
                    <a:lumMod val="25000"/>
                  </a:schemeClr>
                </a:solidFill>
                <a:latin typeface="Abadi Extra Light" panose="020B0204020104020204" pitchFamily="34" charset="0"/>
              </a:rPr>
              <a:t> id et </a:t>
            </a:r>
            <a:r>
              <a:rPr lang="fr-FR" sz="2200" dirty="0" err="1">
                <a:solidFill>
                  <a:schemeClr val="bg2">
                    <a:lumMod val="25000"/>
                  </a:schemeClr>
                </a:solidFill>
                <a:latin typeface="Abadi Extra Light" panose="020B0204020104020204" pitchFamily="34" charset="0"/>
              </a:rPr>
              <a:t>shape</a:t>
            </a:r>
            <a:r>
              <a:rPr lang="fr-FR" sz="2200" dirty="0">
                <a:solidFill>
                  <a:schemeClr val="bg2">
                    <a:lumMod val="25000"/>
                  </a:schemeClr>
                </a:solidFill>
                <a:latin typeface="Abadi Extra Light" panose="020B0204020104020204" pitchFamily="34" charset="0"/>
              </a:rPr>
              <a:t> = (734, 2).</a:t>
            </a:r>
            <a:endParaRPr lang="en-GB" sz="2200" dirty="0">
              <a:solidFill>
                <a:schemeClr val="bg2">
                  <a:lumMod val="25000"/>
                </a:schemeClr>
              </a:solidFill>
              <a:latin typeface="Abadi Extra Light" panose="020B0204020104020204" pitchFamily="34" charset="0"/>
            </a:endParaRPr>
          </a:p>
          <a:p>
            <a:pPr marL="342900" indent="-342900">
              <a:buFont typeface="Arial" panose="020B0604020202020204" pitchFamily="34" charset="0"/>
              <a:buChar char="•"/>
            </a:pPr>
            <a:endParaRPr lang="en-GB" sz="2000" b="1" noProof="0" dirty="0"/>
          </a:p>
        </p:txBody>
      </p:sp>
      <p:pic>
        <p:nvPicPr>
          <p:cNvPr id="5" name="Picture 4" descr="A group of people holding champagne glasses&#10;&#10;Description automatically generated">
            <a:extLst>
              <a:ext uri="{FF2B5EF4-FFF2-40B4-BE49-F238E27FC236}">
                <a16:creationId xmlns:a16="http://schemas.microsoft.com/office/drawing/2014/main" id="{DD08AECD-C9BE-6AFA-1AAE-D273128CA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80707" cy="6858000"/>
          </a:xfrm>
          <a:prstGeom prst="rect">
            <a:avLst/>
          </a:prstGeom>
        </p:spPr>
      </p:pic>
    </p:spTree>
    <p:extLst>
      <p:ext uri="{BB962C8B-B14F-4D97-AF65-F5344CB8AC3E}">
        <p14:creationId xmlns:p14="http://schemas.microsoft.com/office/powerpoint/2010/main" val="327587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586681" y="302277"/>
            <a:ext cx="6296719" cy="1323974"/>
          </a:xfrm>
        </p:spPr>
        <p:txBody>
          <a:bodyPr>
            <a:normAutofit/>
          </a:bodyPr>
          <a:lstStyle/>
          <a:p>
            <a:r>
              <a:rPr lang="fr-FR" sz="4400" dirty="0">
                <a:latin typeface="Garamond" panose="02020404030301010803" pitchFamily="18" charset="0"/>
              </a:rPr>
              <a:t>Fichier</a:t>
            </a:r>
            <a:r>
              <a:rPr lang="en-GB" sz="4400" noProof="0" dirty="0">
                <a:latin typeface="Garamond" panose="02020404030301010803" pitchFamily="18" charset="0"/>
              </a:rPr>
              <a:t> : Web</a:t>
            </a:r>
          </a:p>
        </p:txBody>
      </p:sp>
      <p:sp>
        <p:nvSpPr>
          <p:cNvPr id="4" name="Text Placeholder 3">
            <a:extLst>
              <a:ext uri="{FF2B5EF4-FFF2-40B4-BE49-F238E27FC236}">
                <a16:creationId xmlns:a16="http://schemas.microsoft.com/office/drawing/2014/main" id="{58AC5F3B-D7A0-4524-9B41-DAC3FB3A057A}"/>
              </a:ext>
            </a:extLst>
          </p:cNvPr>
          <p:cNvSpPr>
            <a:spLocks noGrp="1"/>
          </p:cNvSpPr>
          <p:nvPr>
            <p:ph type="body" sz="half" idx="2"/>
          </p:nvPr>
        </p:nvSpPr>
        <p:spPr>
          <a:xfrm>
            <a:off x="586680" y="1794294"/>
            <a:ext cx="6792687" cy="4551472"/>
          </a:xfrm>
        </p:spPr>
        <p:txBody>
          <a:bodyPr>
            <a:normAutofit fontScale="77500" lnSpcReduction="20000"/>
          </a:bodyPr>
          <a:lstStyle/>
          <a:p>
            <a:r>
              <a:rPr lang="en-GB" sz="3500" b="1" dirty="0">
                <a:solidFill>
                  <a:srgbClr val="9E2938"/>
                </a:solidFill>
                <a:latin typeface="Abadi Extra Light" panose="020B0204020104020204" pitchFamily="34" charset="0"/>
              </a:rPr>
              <a:t>Mon </a:t>
            </a:r>
            <a:r>
              <a:rPr lang="en-GB" sz="3500" b="1" dirty="0" err="1">
                <a:solidFill>
                  <a:srgbClr val="9E2938"/>
                </a:solidFill>
                <a:latin typeface="Abadi Extra Light" panose="020B0204020104020204" pitchFamily="34" charset="0"/>
              </a:rPr>
              <a:t>approche</a:t>
            </a:r>
            <a:endParaRPr lang="en-GB" sz="3500" b="1" dirty="0">
              <a:solidFill>
                <a:srgbClr val="9E2938"/>
              </a:solidFill>
              <a:latin typeface="Abadi Extra Light" panose="020B0204020104020204" pitchFamily="34" charset="0"/>
            </a:endParaRPr>
          </a:p>
          <a:p>
            <a:pPr marL="285750" indent="-285750">
              <a:buFont typeface="Arial" panose="020B0604020202020204" pitchFamily="34" charset="0"/>
              <a:buChar char="•"/>
            </a:pPr>
            <a:r>
              <a:rPr lang="fr-FR" sz="2600" dirty="0">
                <a:solidFill>
                  <a:schemeClr val="bg2">
                    <a:lumMod val="25000"/>
                  </a:schemeClr>
                </a:solidFill>
                <a:latin typeface="Abadi Extra Light" panose="020B0204020104020204" pitchFamily="34" charset="0"/>
              </a:rPr>
              <a:t>La forme et la tête de données</a:t>
            </a:r>
          </a:p>
          <a:p>
            <a:pPr marL="285750" indent="-285750">
              <a:buFont typeface="Arial" panose="020B0604020202020204" pitchFamily="34" charset="0"/>
              <a:buChar char="•"/>
            </a:pPr>
            <a:r>
              <a:rPr lang="fr-FR" sz="2600" dirty="0">
                <a:solidFill>
                  <a:schemeClr val="bg2">
                    <a:lumMod val="25000"/>
                  </a:schemeClr>
                </a:solidFill>
                <a:latin typeface="Abadi Extra Light" panose="020B0204020104020204" pitchFamily="34" charset="0"/>
              </a:rPr>
              <a:t>Les types de données - total sales et post </a:t>
            </a:r>
            <a:r>
              <a:rPr lang="fr-FR" sz="2600" dirty="0" err="1">
                <a:solidFill>
                  <a:schemeClr val="bg2">
                    <a:lumMod val="25000"/>
                  </a:schemeClr>
                </a:solidFill>
                <a:latin typeface="Abadi Extra Light" panose="020B0204020104020204" pitchFamily="34" charset="0"/>
              </a:rPr>
              <a:t>author</a:t>
            </a:r>
            <a:r>
              <a:rPr lang="fr-FR" sz="2600" dirty="0">
                <a:solidFill>
                  <a:schemeClr val="bg2">
                    <a:lumMod val="25000"/>
                  </a:schemeClr>
                </a:solidFill>
                <a:latin typeface="Abadi Extra Light" panose="020B0204020104020204" pitchFamily="34" charset="0"/>
              </a:rPr>
              <a:t> </a:t>
            </a:r>
          </a:p>
          <a:p>
            <a:pPr marL="285750" indent="-285750">
              <a:buFont typeface="Arial" panose="020B0604020202020204" pitchFamily="34" charset="0"/>
              <a:buChar char="•"/>
            </a:pPr>
            <a:r>
              <a:rPr lang="fr-FR" sz="2600" dirty="0">
                <a:solidFill>
                  <a:schemeClr val="bg2">
                    <a:lumMod val="25000"/>
                  </a:schemeClr>
                </a:solidFill>
                <a:latin typeface="Abadi Extra Light" panose="020B0204020104020204" pitchFamily="34" charset="0"/>
              </a:rPr>
              <a:t>Somme des valeurs nulles</a:t>
            </a:r>
          </a:p>
          <a:p>
            <a:pPr marL="742950" lvl="1" indent="-285750">
              <a:buFont typeface="Arial" panose="020B0604020202020204" pitchFamily="34" charset="0"/>
              <a:buChar char="•"/>
            </a:pPr>
            <a:r>
              <a:rPr lang="fr-FR" sz="2000" dirty="0">
                <a:solidFill>
                  <a:srgbClr val="9E2938"/>
                </a:solidFill>
                <a:latin typeface="Abadi Extra Light" panose="020B0204020104020204" pitchFamily="34" charset="0"/>
              </a:rPr>
              <a:t>4 colonnes dont toutes les valeurs sont manquantes</a:t>
            </a:r>
          </a:p>
          <a:p>
            <a:pPr marL="742950" lvl="1" indent="-285750">
              <a:buFont typeface="Arial" panose="020B0604020202020204" pitchFamily="34" charset="0"/>
              <a:buChar char="•"/>
            </a:pPr>
            <a:r>
              <a:rPr lang="fr-FR" sz="2000" dirty="0">
                <a:solidFill>
                  <a:srgbClr val="9E2938"/>
                </a:solidFill>
                <a:latin typeface="Abadi Extra Light" panose="020B0204020104020204" pitchFamily="34" charset="0"/>
              </a:rPr>
              <a:t>2 lignes où il n’y a pas de SKU, mais autres colonnes ont des valeurs</a:t>
            </a:r>
          </a:p>
          <a:p>
            <a:pPr marL="742950" lvl="1" indent="-285750">
              <a:buFont typeface="Arial" panose="020B0604020202020204" pitchFamily="34" charset="0"/>
              <a:buChar char="•"/>
            </a:pPr>
            <a:r>
              <a:rPr lang="fr-FR" sz="2000" dirty="0">
                <a:solidFill>
                  <a:srgbClr val="9E2938"/>
                </a:solidFill>
                <a:latin typeface="Abadi Extra Light" panose="020B0204020104020204" pitchFamily="34" charset="0"/>
              </a:rPr>
              <a:t>83 lignes avec seulement des valeurs nulles.</a:t>
            </a:r>
          </a:p>
          <a:p>
            <a:pPr marL="285750" indent="-285750">
              <a:buFont typeface="Arial" panose="020B0604020202020204" pitchFamily="34" charset="0"/>
              <a:buChar char="•"/>
            </a:pPr>
            <a:r>
              <a:rPr lang="fr-FR" sz="2600" dirty="0">
                <a:solidFill>
                  <a:schemeClr val="bg2">
                    <a:lumMod val="25000"/>
                  </a:schemeClr>
                </a:solidFill>
                <a:latin typeface="Abadi Extra Light" panose="020B0204020104020204" pitchFamily="34" charset="0"/>
              </a:rPr>
              <a:t>Rechercher de doublons</a:t>
            </a:r>
          </a:p>
          <a:p>
            <a:pPr marL="742950" lvl="1" indent="-285750">
              <a:buFont typeface="Arial" panose="020B0604020202020204" pitchFamily="34" charset="0"/>
              <a:buChar char="•"/>
            </a:pPr>
            <a:r>
              <a:rPr lang="fr-FR" sz="1900" dirty="0">
                <a:solidFill>
                  <a:srgbClr val="9E2938"/>
                </a:solidFill>
                <a:latin typeface="Abadi Extra Light" panose="020B0204020104020204" pitchFamily="34" charset="0"/>
              </a:rPr>
              <a:t>Il y a des doublons pour SKU parce qu’il y a des lignes pour les </a:t>
            </a:r>
            <a:r>
              <a:rPr lang="fr-FR" sz="1900" dirty="0" err="1">
                <a:solidFill>
                  <a:srgbClr val="9E2938"/>
                </a:solidFill>
                <a:latin typeface="Abadi Extra Light" panose="020B0204020104020204" pitchFamily="34" charset="0"/>
              </a:rPr>
              <a:t>post_types</a:t>
            </a:r>
            <a:r>
              <a:rPr lang="fr-FR" sz="1900" dirty="0">
                <a:solidFill>
                  <a:srgbClr val="9E2938"/>
                </a:solidFill>
                <a:latin typeface="Abadi Extra Light" panose="020B0204020104020204" pitchFamily="34" charset="0"/>
              </a:rPr>
              <a:t> ‘</a:t>
            </a:r>
            <a:r>
              <a:rPr lang="fr-FR" sz="1900" dirty="0" err="1">
                <a:solidFill>
                  <a:srgbClr val="9E2938"/>
                </a:solidFill>
                <a:latin typeface="Abadi Extra Light" panose="020B0204020104020204" pitchFamily="34" charset="0"/>
              </a:rPr>
              <a:t>attachment</a:t>
            </a:r>
            <a:r>
              <a:rPr lang="fr-FR" sz="1900" dirty="0">
                <a:solidFill>
                  <a:srgbClr val="9E2938"/>
                </a:solidFill>
                <a:latin typeface="Abadi Extra Light" panose="020B0204020104020204" pitchFamily="34" charset="0"/>
              </a:rPr>
              <a:t>’ et ‘</a:t>
            </a:r>
            <a:r>
              <a:rPr lang="fr-FR" sz="1900" dirty="0" err="1">
                <a:solidFill>
                  <a:srgbClr val="9E2938"/>
                </a:solidFill>
                <a:latin typeface="Abadi Extra Light" panose="020B0204020104020204" pitchFamily="34" charset="0"/>
              </a:rPr>
              <a:t>product</a:t>
            </a:r>
            <a:r>
              <a:rPr lang="fr-FR" sz="1900" dirty="0">
                <a:solidFill>
                  <a:srgbClr val="9E2938"/>
                </a:solidFill>
                <a:latin typeface="Abadi Extra Light" panose="020B0204020104020204" pitchFamily="34" charset="0"/>
              </a:rPr>
              <a:t>’. </a:t>
            </a:r>
          </a:p>
          <a:p>
            <a:pPr marL="285750" indent="-285750">
              <a:buFont typeface="Arial" panose="020B0604020202020204" pitchFamily="34" charset="0"/>
              <a:buChar char="•"/>
            </a:pPr>
            <a:r>
              <a:rPr lang="fr-FR" sz="2600">
                <a:solidFill>
                  <a:schemeClr val="bg2">
                    <a:lumMod val="25000"/>
                  </a:schemeClr>
                </a:solidFill>
                <a:latin typeface="Abadi Extra Light" panose="020B0204020104020204" pitchFamily="34" charset="0"/>
              </a:rPr>
              <a:t>Identifier et supprimer </a:t>
            </a:r>
            <a:r>
              <a:rPr lang="fr-FR" sz="2600" dirty="0">
                <a:solidFill>
                  <a:schemeClr val="bg2">
                    <a:lumMod val="25000"/>
                  </a:schemeClr>
                </a:solidFill>
                <a:latin typeface="Abadi Extra Light" panose="020B0204020104020204" pitchFamily="34" charset="0"/>
              </a:rPr>
              <a:t>les colonnes avec toutes les valeurs NaN ou nulles</a:t>
            </a:r>
          </a:p>
          <a:p>
            <a:pPr marL="285750" indent="-285750">
              <a:buFont typeface="Arial" panose="020B0604020202020204" pitchFamily="34" charset="0"/>
              <a:buChar char="•"/>
            </a:pPr>
            <a:r>
              <a:rPr lang="fr-FR" sz="2600" dirty="0">
                <a:solidFill>
                  <a:schemeClr val="bg2">
                    <a:lumMod val="25000"/>
                  </a:schemeClr>
                </a:solidFill>
                <a:latin typeface="Abadi Extra Light" panose="020B0204020104020204" pitchFamily="34" charset="0"/>
              </a:rPr>
              <a:t>Supprimer les colonnes qui ne seront pas utilisées pour l'analyse</a:t>
            </a:r>
          </a:p>
          <a:p>
            <a:pPr marL="285750" indent="-285750">
              <a:buFont typeface="Arial" panose="020B0604020202020204" pitchFamily="34" charset="0"/>
              <a:buChar char="•"/>
            </a:pPr>
            <a:r>
              <a:rPr lang="fr-FR" sz="2600" dirty="0">
                <a:solidFill>
                  <a:schemeClr val="bg2">
                    <a:lumMod val="25000"/>
                  </a:schemeClr>
                </a:solidFill>
                <a:latin typeface="Abadi Extra Light" panose="020B0204020104020204" pitchFamily="34" charset="0"/>
              </a:rPr>
              <a:t>Tester l'unicité de la clé – 714 valeurs uniques pour </a:t>
            </a:r>
            <a:r>
              <a:rPr lang="fr-FR" sz="2600" dirty="0" err="1">
                <a:solidFill>
                  <a:schemeClr val="bg2">
                    <a:lumMod val="25000"/>
                  </a:schemeClr>
                </a:solidFill>
                <a:latin typeface="Abadi Extra Light" panose="020B0204020104020204" pitchFamily="34" charset="0"/>
              </a:rPr>
              <a:t>sku</a:t>
            </a:r>
            <a:r>
              <a:rPr lang="fr-FR" sz="2600" dirty="0">
                <a:solidFill>
                  <a:schemeClr val="bg2">
                    <a:lumMod val="25000"/>
                  </a:schemeClr>
                </a:solidFill>
                <a:latin typeface="Abadi Extra Light" panose="020B0204020104020204" pitchFamily="34" charset="0"/>
              </a:rPr>
              <a:t> et </a:t>
            </a:r>
            <a:r>
              <a:rPr lang="fr-FR" sz="2600" dirty="0" err="1">
                <a:solidFill>
                  <a:schemeClr val="bg2">
                    <a:lumMod val="25000"/>
                  </a:schemeClr>
                </a:solidFill>
                <a:latin typeface="Abadi Extra Light" panose="020B0204020104020204" pitchFamily="34" charset="0"/>
              </a:rPr>
              <a:t>shape</a:t>
            </a:r>
            <a:r>
              <a:rPr lang="fr-FR" sz="2600" dirty="0">
                <a:solidFill>
                  <a:schemeClr val="bg2">
                    <a:lumMod val="25000"/>
                  </a:schemeClr>
                </a:solidFill>
                <a:latin typeface="Abadi Extra Light" panose="020B0204020104020204" pitchFamily="34" charset="0"/>
              </a:rPr>
              <a:t> = (714, 3)</a:t>
            </a:r>
            <a:endParaRPr lang="en-GB" sz="2600" noProof="0" dirty="0">
              <a:solidFill>
                <a:schemeClr val="bg2">
                  <a:lumMod val="25000"/>
                </a:schemeClr>
              </a:solidFill>
            </a:endParaRPr>
          </a:p>
          <a:p>
            <a:pPr marL="342900" indent="-342900">
              <a:buFont typeface="Arial" panose="020B0604020202020204" pitchFamily="34" charset="0"/>
              <a:buChar char="•"/>
            </a:pPr>
            <a:endParaRPr lang="en-GB" sz="2000" b="1" noProof="0" dirty="0"/>
          </a:p>
        </p:txBody>
      </p:sp>
      <p:pic>
        <p:nvPicPr>
          <p:cNvPr id="5" name="Picture 4" descr="A person holding a glass of wine&#10;&#10;Description automatically generated">
            <a:extLst>
              <a:ext uri="{FF2B5EF4-FFF2-40B4-BE49-F238E27FC236}">
                <a16:creationId xmlns:a16="http://schemas.microsoft.com/office/drawing/2014/main" id="{686532E5-F9C9-E9C7-03D0-36804B762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287" y="0"/>
            <a:ext cx="4577135" cy="6858000"/>
          </a:xfrm>
          <a:prstGeom prst="rect">
            <a:avLst/>
          </a:prstGeom>
        </p:spPr>
      </p:pic>
    </p:spTree>
    <p:extLst>
      <p:ext uri="{BB962C8B-B14F-4D97-AF65-F5344CB8AC3E}">
        <p14:creationId xmlns:p14="http://schemas.microsoft.com/office/powerpoint/2010/main" val="129784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4815781" y="289577"/>
            <a:ext cx="6027737" cy="1323974"/>
          </a:xfrm>
        </p:spPr>
        <p:txBody>
          <a:bodyPr>
            <a:normAutofit/>
          </a:bodyPr>
          <a:lstStyle/>
          <a:p>
            <a:r>
              <a:rPr lang="en-GB" sz="4400" noProof="0" dirty="0" err="1">
                <a:latin typeface="Garamond" panose="02020404030301010803" pitchFamily="18" charset="0"/>
              </a:rPr>
              <a:t>Fichier</a:t>
            </a:r>
            <a:r>
              <a:rPr lang="en-GB" sz="4400" noProof="0" dirty="0">
                <a:latin typeface="Garamond" panose="02020404030301010803" pitchFamily="18" charset="0"/>
              </a:rPr>
              <a:t> </a:t>
            </a:r>
            <a:r>
              <a:rPr lang="en-GB" sz="4400" dirty="0">
                <a:latin typeface="Garamond" panose="02020404030301010803" pitchFamily="18" charset="0"/>
              </a:rPr>
              <a:t>: </a:t>
            </a:r>
            <a:r>
              <a:rPr lang="en-GB" sz="4400" noProof="0" dirty="0">
                <a:latin typeface="Garamond" panose="02020404030301010803" pitchFamily="18" charset="0"/>
              </a:rPr>
              <a:t>ERP</a:t>
            </a:r>
          </a:p>
        </p:txBody>
      </p:sp>
      <p:pic>
        <p:nvPicPr>
          <p:cNvPr id="6" name="Picture 5" descr="A person drinking wine from a glass&#10;&#10;Description automatically generated">
            <a:extLst>
              <a:ext uri="{FF2B5EF4-FFF2-40B4-BE49-F238E27FC236}">
                <a16:creationId xmlns:a16="http://schemas.microsoft.com/office/drawing/2014/main" id="{A7CB1F1C-F051-3697-2549-88A4CD35C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8164" cy="6858000"/>
          </a:xfrm>
          <a:prstGeom prst="rect">
            <a:avLst/>
          </a:prstGeom>
        </p:spPr>
      </p:pic>
      <p:sp>
        <p:nvSpPr>
          <p:cNvPr id="9" name="Text Placeholder 3">
            <a:extLst>
              <a:ext uri="{FF2B5EF4-FFF2-40B4-BE49-F238E27FC236}">
                <a16:creationId xmlns:a16="http://schemas.microsoft.com/office/drawing/2014/main" id="{0A737576-FAF7-5405-8F07-99A0169A8D6C}"/>
              </a:ext>
            </a:extLst>
          </p:cNvPr>
          <p:cNvSpPr txBox="1">
            <a:spLocks/>
          </p:cNvSpPr>
          <p:nvPr/>
        </p:nvSpPr>
        <p:spPr>
          <a:xfrm>
            <a:off x="4815781" y="1802921"/>
            <a:ext cx="6792687" cy="4551472"/>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4900" b="1" dirty="0">
                <a:solidFill>
                  <a:srgbClr val="9E2938"/>
                </a:solidFill>
                <a:latin typeface="Abadi Extra Light" panose="020B0204020104020204" pitchFamily="34" charset="0"/>
              </a:rPr>
              <a:t>Mon </a:t>
            </a:r>
            <a:r>
              <a:rPr lang="en-GB" sz="4900" b="1" dirty="0" err="1">
                <a:solidFill>
                  <a:srgbClr val="9E2938"/>
                </a:solidFill>
                <a:latin typeface="Abadi Extra Light" panose="020B0204020104020204" pitchFamily="34" charset="0"/>
              </a:rPr>
              <a:t>approche</a:t>
            </a:r>
            <a:endParaRPr lang="en-GB" sz="4900" b="1" dirty="0">
              <a:solidFill>
                <a:srgbClr val="9E2938"/>
              </a:solidFill>
              <a:latin typeface="Abadi Extra Light" panose="020B0204020104020204" pitchFamily="34" charset="0"/>
            </a:endParaRP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La forme et la tête de données</a:t>
            </a: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Les types de données</a:t>
            </a: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Somme des valeurs nulles</a:t>
            </a: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Rechercher de doublons</a:t>
            </a: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Détection d'</a:t>
            </a:r>
            <a:r>
              <a:rPr lang="fr-FR" sz="3600" dirty="0" err="1">
                <a:solidFill>
                  <a:schemeClr val="bg2">
                    <a:lumMod val="25000"/>
                  </a:schemeClr>
                </a:solidFill>
                <a:latin typeface="Abadi Extra Light" panose="020B0204020104020204" pitchFamily="34" charset="0"/>
              </a:rPr>
              <a:t>outliers</a:t>
            </a:r>
            <a:r>
              <a:rPr lang="fr-FR" sz="3600" dirty="0">
                <a:solidFill>
                  <a:schemeClr val="bg2">
                    <a:lumMod val="25000"/>
                  </a:schemeClr>
                </a:solidFill>
                <a:latin typeface="Abadi Extra Light" panose="020B0204020104020204" pitchFamily="34" charset="0"/>
              </a:rPr>
              <a:t> – valeurs négatives pour </a:t>
            </a:r>
            <a:r>
              <a:rPr lang="fr-FR" sz="3600" dirty="0" err="1">
                <a:solidFill>
                  <a:schemeClr val="bg2">
                    <a:lumMod val="25000"/>
                  </a:schemeClr>
                </a:solidFill>
                <a:latin typeface="Abadi Extra Light" panose="020B0204020104020204" pitchFamily="34" charset="0"/>
              </a:rPr>
              <a:t>price</a:t>
            </a:r>
            <a:r>
              <a:rPr lang="fr-FR" sz="3600" dirty="0">
                <a:solidFill>
                  <a:schemeClr val="bg2">
                    <a:lumMod val="25000"/>
                  </a:schemeClr>
                </a:solidFill>
                <a:latin typeface="Abadi Extra Light" panose="020B0204020104020204" pitchFamily="34" charset="0"/>
              </a:rPr>
              <a:t> et stock </a:t>
            </a:r>
            <a:r>
              <a:rPr lang="fr-FR" sz="3600" dirty="0" err="1">
                <a:solidFill>
                  <a:schemeClr val="bg2">
                    <a:lumMod val="25000"/>
                  </a:schemeClr>
                </a:solidFill>
                <a:latin typeface="Abadi Extra Light" panose="020B0204020104020204" pitchFamily="34" charset="0"/>
              </a:rPr>
              <a:t>quantity</a:t>
            </a:r>
            <a:r>
              <a:rPr lang="fr-FR" sz="3600" dirty="0">
                <a:solidFill>
                  <a:schemeClr val="bg2">
                    <a:lumMod val="25000"/>
                  </a:schemeClr>
                </a:solidFill>
                <a:latin typeface="Abadi Extra Light" panose="020B0204020104020204" pitchFamily="34" charset="0"/>
              </a:rPr>
              <a:t>. </a:t>
            </a:r>
          </a:p>
          <a:p>
            <a:pPr marL="742950" lvl="1" indent="-285750">
              <a:buFont typeface="Arial" panose="020B0604020202020204" pitchFamily="34" charset="0"/>
              <a:buChar char="•"/>
            </a:pPr>
            <a:r>
              <a:rPr lang="fr-FR" sz="3400" dirty="0">
                <a:solidFill>
                  <a:srgbClr val="9E2938"/>
                </a:solidFill>
                <a:latin typeface="Abadi Extra Light" panose="020B0204020104020204" pitchFamily="34" charset="0"/>
              </a:rPr>
              <a:t>2 colonnes dont les valeurs </a:t>
            </a:r>
            <a:r>
              <a:rPr lang="fr-FR" sz="3400" dirty="0" err="1">
                <a:solidFill>
                  <a:srgbClr val="9E2938"/>
                </a:solidFill>
                <a:latin typeface="Abadi Extra Light" panose="020B0204020104020204" pitchFamily="34" charset="0"/>
              </a:rPr>
              <a:t>price</a:t>
            </a:r>
            <a:r>
              <a:rPr lang="fr-FR" sz="3400" dirty="0">
                <a:solidFill>
                  <a:srgbClr val="9E2938"/>
                </a:solidFill>
                <a:latin typeface="Abadi Extra Light" panose="020B0204020104020204" pitchFamily="34" charset="0"/>
              </a:rPr>
              <a:t> sont négatives</a:t>
            </a:r>
          </a:p>
          <a:p>
            <a:pPr marL="742950" lvl="1" indent="-285750">
              <a:buFont typeface="Arial" panose="020B0604020202020204" pitchFamily="34" charset="0"/>
              <a:buChar char="•"/>
            </a:pPr>
            <a:r>
              <a:rPr lang="fr-FR" sz="3400" dirty="0">
                <a:solidFill>
                  <a:srgbClr val="9E2938"/>
                </a:solidFill>
                <a:latin typeface="Abadi Extra Light" panose="020B0204020104020204" pitchFamily="34" charset="0"/>
              </a:rPr>
              <a:t>2 colonnes dont les valeurs </a:t>
            </a:r>
            <a:r>
              <a:rPr lang="fr-FR" sz="3400" dirty="0" err="1">
                <a:solidFill>
                  <a:srgbClr val="9E2938"/>
                </a:solidFill>
                <a:latin typeface="Abadi Extra Light" panose="020B0204020104020204" pitchFamily="34" charset="0"/>
              </a:rPr>
              <a:t>stock_quantity</a:t>
            </a:r>
            <a:r>
              <a:rPr lang="fr-FR" sz="3400" dirty="0">
                <a:solidFill>
                  <a:srgbClr val="9E2938"/>
                </a:solidFill>
                <a:latin typeface="Abadi Extra Light" panose="020B0204020104020204" pitchFamily="34" charset="0"/>
              </a:rPr>
              <a:t> sont négatives</a:t>
            </a: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Détection des valeurs avec des </a:t>
            </a:r>
            <a:r>
              <a:rPr lang="fr-FR" sz="3600" dirty="0" err="1">
                <a:solidFill>
                  <a:schemeClr val="bg2">
                    <a:lumMod val="25000"/>
                  </a:schemeClr>
                </a:solidFill>
                <a:latin typeface="Abadi Extra Light" panose="020B0204020104020204" pitchFamily="34" charset="0"/>
              </a:rPr>
              <a:t>incoherences</a:t>
            </a:r>
            <a:endParaRPr lang="fr-FR" sz="3600" dirty="0">
              <a:solidFill>
                <a:srgbClr val="9E2938"/>
              </a:solidFill>
              <a:latin typeface="Abadi Extra Light" panose="020B0204020104020204" pitchFamily="34" charset="0"/>
            </a:endParaRPr>
          </a:p>
          <a:p>
            <a:pPr marL="742950" lvl="1" indent="-285750">
              <a:buFont typeface="Arial" panose="020B0604020202020204" pitchFamily="34" charset="0"/>
              <a:buChar char="•"/>
            </a:pPr>
            <a:r>
              <a:rPr lang="fr-FR" sz="2900" dirty="0">
                <a:solidFill>
                  <a:srgbClr val="9E2938"/>
                </a:solidFill>
                <a:latin typeface="Abadi Extra Light" panose="020B0204020104020204" pitchFamily="34" charset="0"/>
              </a:rPr>
              <a:t>1 ligne où le stock </a:t>
            </a:r>
            <a:r>
              <a:rPr lang="fr-FR" sz="2900" dirty="0" err="1">
                <a:solidFill>
                  <a:srgbClr val="9E2938"/>
                </a:solidFill>
                <a:latin typeface="Abadi Extra Light" panose="020B0204020104020204" pitchFamily="34" charset="0"/>
              </a:rPr>
              <a:t>quantity</a:t>
            </a:r>
            <a:r>
              <a:rPr lang="fr-FR" sz="2900" dirty="0">
                <a:solidFill>
                  <a:srgbClr val="9E2938"/>
                </a:solidFill>
                <a:latin typeface="Abadi Extra Light" panose="020B0204020104020204" pitchFamily="34" charset="0"/>
              </a:rPr>
              <a:t> est 0, mais </a:t>
            </a:r>
            <a:r>
              <a:rPr lang="fr-FR" sz="2900" dirty="0" err="1">
                <a:solidFill>
                  <a:srgbClr val="9E2938"/>
                </a:solidFill>
                <a:latin typeface="Abadi Extra Light" panose="020B0204020104020204" pitchFamily="34" charset="0"/>
              </a:rPr>
              <a:t>stock_status</a:t>
            </a:r>
            <a:r>
              <a:rPr lang="fr-FR" sz="2900" dirty="0">
                <a:solidFill>
                  <a:srgbClr val="9E2938"/>
                </a:solidFill>
                <a:latin typeface="Abadi Extra Light" panose="020B0204020104020204" pitchFamily="34" charset="0"/>
              </a:rPr>
              <a:t> est in stock.</a:t>
            </a:r>
          </a:p>
          <a:p>
            <a:pPr marL="742950" lvl="1" indent="-285750">
              <a:buFont typeface="Arial" panose="020B0604020202020204" pitchFamily="34" charset="0"/>
              <a:buChar char="•"/>
            </a:pPr>
            <a:r>
              <a:rPr lang="fr-FR" sz="2900" dirty="0">
                <a:solidFill>
                  <a:srgbClr val="9E2938"/>
                </a:solidFill>
                <a:latin typeface="Abadi Extra Light" panose="020B0204020104020204" pitchFamily="34" charset="0"/>
              </a:rPr>
              <a:t>5  lignes ligne où le stock </a:t>
            </a:r>
            <a:r>
              <a:rPr lang="fr-FR" sz="2900" dirty="0" err="1">
                <a:solidFill>
                  <a:srgbClr val="9E2938"/>
                </a:solidFill>
                <a:latin typeface="Abadi Extra Light" panose="020B0204020104020204" pitchFamily="34" charset="0"/>
              </a:rPr>
              <a:t>quantity</a:t>
            </a:r>
            <a:r>
              <a:rPr lang="fr-FR" sz="2900" dirty="0">
                <a:solidFill>
                  <a:srgbClr val="9E2938"/>
                </a:solidFill>
                <a:latin typeface="Abadi Extra Light" panose="020B0204020104020204" pitchFamily="34" charset="0"/>
              </a:rPr>
              <a:t> est &gt;0, mais </a:t>
            </a:r>
            <a:r>
              <a:rPr lang="fr-FR" sz="2900" dirty="0" err="1">
                <a:solidFill>
                  <a:srgbClr val="9E2938"/>
                </a:solidFill>
                <a:latin typeface="Abadi Extra Light" panose="020B0204020104020204" pitchFamily="34" charset="0"/>
              </a:rPr>
              <a:t>stock_status</a:t>
            </a:r>
            <a:r>
              <a:rPr lang="fr-FR" sz="2900" dirty="0">
                <a:solidFill>
                  <a:srgbClr val="9E2938"/>
                </a:solidFill>
                <a:latin typeface="Abadi Extra Light" panose="020B0204020104020204" pitchFamily="34" charset="0"/>
              </a:rPr>
              <a:t> est out of stock</a:t>
            </a:r>
          </a:p>
          <a:p>
            <a:pPr marL="285750" indent="-285750">
              <a:buFont typeface="Arial" panose="020B0604020202020204" pitchFamily="34" charset="0"/>
              <a:buChar char="•"/>
            </a:pPr>
            <a:r>
              <a:rPr lang="fr-FR" sz="3600" dirty="0">
                <a:solidFill>
                  <a:schemeClr val="bg2">
                    <a:lumMod val="25000"/>
                  </a:schemeClr>
                </a:solidFill>
                <a:latin typeface="Abadi Extra Light" panose="020B0204020104020204" pitchFamily="34" charset="0"/>
              </a:rPr>
              <a:t>Tester l'unicité de la clé – 823 valeurs uniques pour </a:t>
            </a:r>
            <a:r>
              <a:rPr lang="fr-FR" sz="3600" dirty="0" err="1">
                <a:solidFill>
                  <a:schemeClr val="bg2">
                    <a:lumMod val="25000"/>
                  </a:schemeClr>
                </a:solidFill>
                <a:latin typeface="Abadi Extra Light" panose="020B0204020104020204" pitchFamily="34" charset="0"/>
              </a:rPr>
              <a:t>product_id</a:t>
            </a:r>
            <a:r>
              <a:rPr lang="fr-FR" sz="3600" dirty="0">
                <a:solidFill>
                  <a:schemeClr val="bg2">
                    <a:lumMod val="25000"/>
                  </a:schemeClr>
                </a:solidFill>
                <a:latin typeface="Abadi Extra Light" panose="020B0204020104020204" pitchFamily="34" charset="0"/>
              </a:rPr>
              <a:t> et </a:t>
            </a:r>
            <a:r>
              <a:rPr lang="fr-FR" sz="3600" dirty="0" err="1">
                <a:solidFill>
                  <a:schemeClr val="bg2">
                    <a:lumMod val="25000"/>
                  </a:schemeClr>
                </a:solidFill>
                <a:latin typeface="Abadi Extra Light" panose="020B0204020104020204" pitchFamily="34" charset="0"/>
              </a:rPr>
              <a:t>shape</a:t>
            </a:r>
            <a:r>
              <a:rPr lang="fr-FR" sz="3600" dirty="0">
                <a:solidFill>
                  <a:schemeClr val="bg2">
                    <a:lumMod val="25000"/>
                  </a:schemeClr>
                </a:solidFill>
                <a:latin typeface="Abadi Extra Light" panose="020B0204020104020204" pitchFamily="34" charset="0"/>
              </a:rPr>
              <a:t> = (823, 5)</a:t>
            </a:r>
            <a:endParaRPr lang="en-GB" sz="3600" dirty="0">
              <a:solidFill>
                <a:schemeClr val="bg2">
                  <a:lumMod val="25000"/>
                </a:schemeClr>
              </a:solidFill>
            </a:endParaRPr>
          </a:p>
        </p:txBody>
      </p:sp>
    </p:spTree>
    <p:extLst>
      <p:ext uri="{BB962C8B-B14F-4D97-AF65-F5344CB8AC3E}">
        <p14:creationId xmlns:p14="http://schemas.microsoft.com/office/powerpoint/2010/main" val="3606443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ay of wine glasses&#10;&#10;Description automatically generated">
            <a:extLst>
              <a:ext uri="{FF2B5EF4-FFF2-40B4-BE49-F238E27FC236}">
                <a16:creationId xmlns:a16="http://schemas.microsoft.com/office/drawing/2014/main" id="{B88E4A31-7245-3899-6DAB-7870D3ED8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296" y="0"/>
            <a:ext cx="4602704" cy="6858000"/>
          </a:xfrm>
          <a:prstGeom prst="rect">
            <a:avLst/>
          </a:prstGeom>
        </p:spPr>
      </p:pic>
      <p:sp>
        <p:nvSpPr>
          <p:cNvPr id="10" name="Title 1">
            <a:extLst>
              <a:ext uri="{FF2B5EF4-FFF2-40B4-BE49-F238E27FC236}">
                <a16:creationId xmlns:a16="http://schemas.microsoft.com/office/drawing/2014/main" id="{F3AFEB96-F429-43EE-9BBB-BAEC7F1FCAFF}"/>
              </a:ext>
            </a:extLst>
          </p:cNvPr>
          <p:cNvSpPr>
            <a:spLocks noGrp="1"/>
          </p:cNvSpPr>
          <p:nvPr>
            <p:ph type="title"/>
          </p:nvPr>
        </p:nvSpPr>
        <p:spPr>
          <a:xfrm>
            <a:off x="372161" y="86512"/>
            <a:ext cx="6296719" cy="1323974"/>
          </a:xfrm>
        </p:spPr>
        <p:txBody>
          <a:bodyPr>
            <a:normAutofit/>
          </a:bodyPr>
          <a:lstStyle/>
          <a:p>
            <a:r>
              <a:rPr lang="en-GB" sz="4400" noProof="0" dirty="0">
                <a:latin typeface="Garamond" panose="02020404030301010803" pitchFamily="18" charset="0"/>
              </a:rPr>
              <a:t>Jointure des </a:t>
            </a:r>
            <a:r>
              <a:rPr lang="en-GB" sz="4400" noProof="0" dirty="0" err="1">
                <a:latin typeface="Garamond" panose="02020404030301010803" pitchFamily="18" charset="0"/>
              </a:rPr>
              <a:t>Dataframes</a:t>
            </a:r>
            <a:endParaRPr lang="en-GB" sz="4400" noProof="0" dirty="0">
              <a:latin typeface="Garamond" panose="02020404030301010803" pitchFamily="18" charset="0"/>
            </a:endParaRPr>
          </a:p>
        </p:txBody>
      </p:sp>
      <p:sp>
        <p:nvSpPr>
          <p:cNvPr id="11" name="Text Placeholder 3">
            <a:extLst>
              <a:ext uri="{FF2B5EF4-FFF2-40B4-BE49-F238E27FC236}">
                <a16:creationId xmlns:a16="http://schemas.microsoft.com/office/drawing/2014/main" id="{C68C714F-3612-CD91-E2F3-5D7457CDB823}"/>
              </a:ext>
            </a:extLst>
          </p:cNvPr>
          <p:cNvSpPr txBox="1">
            <a:spLocks/>
          </p:cNvSpPr>
          <p:nvPr/>
        </p:nvSpPr>
        <p:spPr>
          <a:xfrm>
            <a:off x="372161" y="1786879"/>
            <a:ext cx="6792687" cy="45514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3500" b="1" dirty="0">
                <a:solidFill>
                  <a:srgbClr val="9E2938"/>
                </a:solidFill>
                <a:latin typeface="Abadi Extra Light" panose="020B0204020104020204" pitchFamily="34" charset="0"/>
              </a:rPr>
              <a:t>Mon </a:t>
            </a:r>
            <a:r>
              <a:rPr lang="en-GB" sz="3500" b="1" dirty="0" err="1">
                <a:solidFill>
                  <a:srgbClr val="9E2938"/>
                </a:solidFill>
                <a:latin typeface="Abadi Extra Light" panose="020B0204020104020204" pitchFamily="34" charset="0"/>
              </a:rPr>
              <a:t>approche</a:t>
            </a:r>
            <a:endParaRPr lang="en-GB" sz="3500" b="1" dirty="0">
              <a:solidFill>
                <a:srgbClr val="9E2938"/>
              </a:solidFill>
              <a:latin typeface="Abadi Extra Light" panose="020B0204020104020204" pitchFamily="34" charset="0"/>
            </a:endParaRPr>
          </a:p>
          <a:p>
            <a:pPr marL="285750" indent="-285750">
              <a:buFont typeface="Arial" panose="020B0604020202020204" pitchFamily="34" charset="0"/>
              <a:buChar char="•"/>
            </a:pPr>
            <a:r>
              <a:rPr lang="fr-FR" sz="2000" dirty="0">
                <a:solidFill>
                  <a:schemeClr val="bg2">
                    <a:lumMod val="25000"/>
                  </a:schemeClr>
                </a:solidFill>
                <a:latin typeface="Abadi Extra Light" panose="020B0204020104020204" pitchFamily="34" charset="0"/>
              </a:rPr>
              <a:t>Fusionner les fichiers ‘</a:t>
            </a:r>
            <a:r>
              <a:rPr lang="fr-FR" sz="2000" dirty="0" err="1">
                <a:solidFill>
                  <a:schemeClr val="bg2">
                    <a:lumMod val="25000"/>
                  </a:schemeClr>
                </a:solidFill>
                <a:latin typeface="Abadi Extra Light" panose="020B0204020104020204" pitchFamily="34" charset="0"/>
              </a:rPr>
              <a:t>erp</a:t>
            </a:r>
            <a:r>
              <a:rPr lang="fr-FR" sz="2000" dirty="0">
                <a:solidFill>
                  <a:schemeClr val="bg2">
                    <a:lumMod val="25000"/>
                  </a:schemeClr>
                </a:solidFill>
                <a:latin typeface="Abadi Extra Light" panose="020B0204020104020204" pitchFamily="34" charset="0"/>
              </a:rPr>
              <a:t>’ et ‘liaison’ sur Product Id avec une jointure à gauche.</a:t>
            </a:r>
          </a:p>
          <a:p>
            <a:pPr marL="285750" indent="-285750">
              <a:buFont typeface="Arial" panose="020B0604020202020204" pitchFamily="34" charset="0"/>
              <a:buChar char="•"/>
            </a:pPr>
            <a:r>
              <a:rPr lang="fr-FR" sz="2000" dirty="0">
                <a:solidFill>
                  <a:schemeClr val="bg2">
                    <a:lumMod val="25000"/>
                  </a:schemeClr>
                </a:solidFill>
                <a:latin typeface="Abadi Extra Light" panose="020B0204020104020204" pitchFamily="34" charset="0"/>
              </a:rPr>
              <a:t>Fusionner les fichier </a:t>
            </a:r>
            <a:r>
              <a:rPr lang="fr-FR" sz="2000" dirty="0" err="1">
                <a:solidFill>
                  <a:schemeClr val="bg2">
                    <a:lumMod val="25000"/>
                  </a:schemeClr>
                </a:solidFill>
                <a:latin typeface="Abadi Extra Light" panose="020B0204020104020204" pitchFamily="34" charset="0"/>
              </a:rPr>
              <a:t>erp</a:t>
            </a:r>
            <a:r>
              <a:rPr lang="fr-FR" sz="2000" dirty="0">
                <a:solidFill>
                  <a:schemeClr val="bg2">
                    <a:lumMod val="25000"/>
                  </a:schemeClr>
                </a:solidFill>
                <a:latin typeface="Abadi Extra Light" panose="020B0204020104020204" pitchFamily="34" charset="0"/>
              </a:rPr>
              <a:t>-liaison et web sur SKU avec une jointure ‘</a:t>
            </a:r>
            <a:r>
              <a:rPr lang="fr-FR" sz="2000" dirty="0" err="1">
                <a:solidFill>
                  <a:schemeClr val="bg2">
                    <a:lumMod val="25000"/>
                  </a:schemeClr>
                </a:solidFill>
                <a:latin typeface="Abadi Extra Light" panose="020B0204020104020204" pitchFamily="34" charset="0"/>
              </a:rPr>
              <a:t>inner</a:t>
            </a:r>
            <a:r>
              <a:rPr lang="fr-FR" sz="2000" dirty="0">
                <a:solidFill>
                  <a:schemeClr val="bg2">
                    <a:lumMod val="25000"/>
                  </a:schemeClr>
                </a:solidFill>
                <a:latin typeface="Abadi Extra Light" panose="020B0204020104020204" pitchFamily="34" charset="0"/>
              </a:rPr>
              <a:t>’.</a:t>
            </a:r>
          </a:p>
          <a:p>
            <a:pPr marL="285750" indent="-285750">
              <a:buFont typeface="Arial" panose="020B0604020202020204" pitchFamily="34" charset="0"/>
              <a:buChar char="•"/>
            </a:pPr>
            <a:r>
              <a:rPr lang="fr-FR" sz="2000" dirty="0">
                <a:solidFill>
                  <a:schemeClr val="bg2">
                    <a:lumMod val="25000"/>
                  </a:schemeClr>
                </a:solidFill>
                <a:latin typeface="Abadi Extra Light" panose="020B0204020104020204" pitchFamily="34" charset="0"/>
              </a:rPr>
              <a:t>Créer la colonne chiffre d’affaires.</a:t>
            </a:r>
            <a:endParaRPr lang="en-US" sz="2000" dirty="0">
              <a:solidFill>
                <a:schemeClr val="bg2">
                  <a:lumMod val="25000"/>
                </a:schemeClr>
              </a:solidFill>
              <a:latin typeface="Abadi Extra Light" panose="020B0204020104020204" pitchFamily="34" charset="0"/>
            </a:endParaRPr>
          </a:p>
        </p:txBody>
      </p:sp>
    </p:spTree>
    <p:extLst>
      <p:ext uri="{BB962C8B-B14F-4D97-AF65-F5344CB8AC3E}">
        <p14:creationId xmlns:p14="http://schemas.microsoft.com/office/powerpoint/2010/main" val="66886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5014643" y="228782"/>
            <a:ext cx="6959124" cy="1323974"/>
          </a:xfrm>
        </p:spPr>
        <p:txBody>
          <a:bodyPr>
            <a:normAutofit/>
          </a:bodyPr>
          <a:lstStyle/>
          <a:p>
            <a:r>
              <a:rPr lang="en-GB" sz="4400" noProof="0" dirty="0">
                <a:latin typeface="Garamond" panose="02020404030301010803" pitchFamily="18" charset="0"/>
              </a:rPr>
              <a:t>Les Incoherences</a:t>
            </a:r>
          </a:p>
        </p:txBody>
      </p:sp>
      <p:pic>
        <p:nvPicPr>
          <p:cNvPr id="3" name="Picture 2" descr="Several paper tags with question marks&#10;&#10;Description automatically generated with medium confidence">
            <a:extLst>
              <a:ext uri="{FF2B5EF4-FFF2-40B4-BE49-F238E27FC236}">
                <a16:creationId xmlns:a16="http://schemas.microsoft.com/office/drawing/2014/main" id="{45E074CF-A843-5195-1288-AE1967AFF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8080" cy="6858000"/>
          </a:xfrm>
          <a:prstGeom prst="rect">
            <a:avLst/>
          </a:prstGeom>
        </p:spPr>
      </p:pic>
      <p:graphicFrame>
        <p:nvGraphicFramePr>
          <p:cNvPr id="7" name="Table 7">
            <a:extLst>
              <a:ext uri="{FF2B5EF4-FFF2-40B4-BE49-F238E27FC236}">
                <a16:creationId xmlns:a16="http://schemas.microsoft.com/office/drawing/2014/main" id="{02D04D78-A48C-8B17-CD62-C9F246917A2D}"/>
              </a:ext>
            </a:extLst>
          </p:cNvPr>
          <p:cNvGraphicFramePr>
            <a:graphicFrameLocks noGrp="1"/>
          </p:cNvGraphicFramePr>
          <p:nvPr>
            <p:extLst>
              <p:ext uri="{D42A27DB-BD31-4B8C-83A1-F6EECF244321}">
                <p14:modId xmlns:p14="http://schemas.microsoft.com/office/powerpoint/2010/main" val="590064055"/>
              </p:ext>
            </p:extLst>
          </p:nvPr>
        </p:nvGraphicFramePr>
        <p:xfrm>
          <a:off x="5014642" y="2046745"/>
          <a:ext cx="5717526" cy="3636039"/>
        </p:xfrm>
        <a:graphic>
          <a:graphicData uri="http://schemas.openxmlformats.org/drawingml/2006/table">
            <a:tbl>
              <a:tblPr firstRow="1" bandRow="1">
                <a:tableStyleId>{5C22544A-7EE6-4342-B048-85BDC9FD1C3A}</a:tableStyleId>
              </a:tblPr>
              <a:tblGrid>
                <a:gridCol w="5717526">
                  <a:extLst>
                    <a:ext uri="{9D8B030D-6E8A-4147-A177-3AD203B41FA5}">
                      <a16:colId xmlns:a16="http://schemas.microsoft.com/office/drawing/2014/main" val="3542367675"/>
                    </a:ext>
                  </a:extLst>
                </a:gridCol>
              </a:tblGrid>
              <a:tr h="601154">
                <a:tc>
                  <a:txBody>
                    <a:bodyPr/>
                    <a:lstStyle/>
                    <a:p>
                      <a:pPr algn="ctr"/>
                      <a:r>
                        <a:rPr lang="fr-FR" sz="2800" noProof="0" dirty="0">
                          <a:latin typeface="Abadi Extra Light" panose="020B0204020104020204" pitchFamily="34" charset="0"/>
                        </a:rPr>
                        <a:t>Web</a:t>
                      </a:r>
                    </a:p>
                  </a:txBody>
                  <a:tcPr>
                    <a:solidFill>
                      <a:srgbClr val="9F2B3A"/>
                    </a:solidFill>
                  </a:tcPr>
                </a:tc>
                <a:extLst>
                  <a:ext uri="{0D108BD9-81ED-4DB2-BD59-A6C34878D82A}">
                    <a16:rowId xmlns:a16="http://schemas.microsoft.com/office/drawing/2014/main" val="1512053062"/>
                  </a:ext>
                </a:extLst>
              </a:tr>
              <a:tr h="856623">
                <a:tc>
                  <a:txBody>
                    <a:bodyPr/>
                    <a:lstStyle/>
                    <a:p>
                      <a:pPr marL="285750" indent="-285750">
                        <a:buFont typeface="Arial" panose="020B0604020202020204" pitchFamily="34" charset="0"/>
                        <a:buChar char="•"/>
                      </a:pPr>
                      <a:r>
                        <a:rPr lang="fr-FR" sz="1600" kern="1200" noProof="0" dirty="0">
                          <a:solidFill>
                            <a:schemeClr val="dk1"/>
                          </a:solidFill>
                          <a:latin typeface="Abadi Extra Light" panose="020B0204020104020204" pitchFamily="34" charset="0"/>
                          <a:ea typeface="+mn-ea"/>
                          <a:cs typeface="+mn-cs"/>
                        </a:rPr>
                        <a:t>2 lignes avec NaN valeurs pour SKU, mais données dans des autres colonnes</a:t>
                      </a:r>
                    </a:p>
                  </a:txBody>
                  <a:tcPr>
                    <a:solidFill>
                      <a:srgbClr val="E6A4AC"/>
                    </a:solidFill>
                  </a:tcPr>
                </a:tc>
                <a:extLst>
                  <a:ext uri="{0D108BD9-81ED-4DB2-BD59-A6C34878D82A}">
                    <a16:rowId xmlns:a16="http://schemas.microsoft.com/office/drawing/2014/main" val="22310365"/>
                  </a:ext>
                </a:extLst>
              </a:tr>
              <a:tr h="623782">
                <a:tc>
                  <a:txBody>
                    <a:bodyPr/>
                    <a:lstStyle/>
                    <a:p>
                      <a:pPr marL="0" algn="ctr" defTabSz="914400" rtl="0" eaLnBrk="1" latinLnBrk="0" hangingPunct="1"/>
                      <a:r>
                        <a:rPr lang="fr-FR" sz="2800" b="1" kern="1200" noProof="0" dirty="0">
                          <a:solidFill>
                            <a:schemeClr val="lt1"/>
                          </a:solidFill>
                          <a:latin typeface="Abadi Extra Light" panose="020B0204020104020204" pitchFamily="34" charset="0"/>
                          <a:ea typeface="+mn-ea"/>
                          <a:cs typeface="+mn-cs"/>
                        </a:rPr>
                        <a:t>ERP</a:t>
                      </a:r>
                    </a:p>
                  </a:txBody>
                  <a:tcPr>
                    <a:solidFill>
                      <a:srgbClr val="9E2938"/>
                    </a:solidFill>
                  </a:tcPr>
                </a:tc>
                <a:extLst>
                  <a:ext uri="{0D108BD9-81ED-4DB2-BD59-A6C34878D82A}">
                    <a16:rowId xmlns:a16="http://schemas.microsoft.com/office/drawing/2014/main" val="2906033715"/>
                  </a:ext>
                </a:extLst>
              </a:tr>
              <a:tr h="623782">
                <a:tc>
                  <a:txBody>
                    <a:bodyPr/>
                    <a:lstStyle/>
                    <a:p>
                      <a:pPr marL="285750" indent="-285750">
                        <a:buFont typeface="Arial" panose="020B0604020202020204" pitchFamily="34" charset="0"/>
                        <a:buChar char="•"/>
                      </a:pPr>
                      <a:r>
                        <a:rPr lang="fr-FR" sz="1600" kern="1200" noProof="0" dirty="0">
                          <a:solidFill>
                            <a:schemeClr val="dk1"/>
                          </a:solidFill>
                          <a:latin typeface="Abadi Extra Light" panose="020B0204020104020204" pitchFamily="34" charset="0"/>
                          <a:ea typeface="+mn-ea"/>
                          <a:cs typeface="+mn-cs"/>
                        </a:rPr>
                        <a:t>La colonne </a:t>
                      </a:r>
                      <a:r>
                        <a:rPr lang="fr-FR" sz="1600" kern="1200" noProof="0" dirty="0" err="1">
                          <a:solidFill>
                            <a:schemeClr val="dk1"/>
                          </a:solidFill>
                          <a:latin typeface="Abadi Extra Light" panose="020B0204020104020204" pitchFamily="34" charset="0"/>
                          <a:ea typeface="+mn-ea"/>
                          <a:cs typeface="+mn-cs"/>
                        </a:rPr>
                        <a:t>price</a:t>
                      </a:r>
                      <a:r>
                        <a:rPr lang="fr-FR" sz="1600" kern="1200" noProof="0" dirty="0">
                          <a:solidFill>
                            <a:schemeClr val="dk1"/>
                          </a:solidFill>
                          <a:latin typeface="Abadi Extra Light" panose="020B0204020104020204" pitchFamily="34" charset="0"/>
                          <a:ea typeface="+mn-ea"/>
                          <a:cs typeface="+mn-cs"/>
                        </a:rPr>
                        <a:t> avec des valeurs négatives</a:t>
                      </a:r>
                    </a:p>
                    <a:p>
                      <a:pPr marL="285750" indent="-285750">
                        <a:buFont typeface="Arial" panose="020B0604020202020204" pitchFamily="34" charset="0"/>
                        <a:buChar char="•"/>
                      </a:pPr>
                      <a:r>
                        <a:rPr lang="fr-FR" sz="1600" kern="1200" noProof="0" dirty="0">
                          <a:solidFill>
                            <a:schemeClr val="dk1"/>
                          </a:solidFill>
                          <a:latin typeface="Abadi Extra Light" panose="020B0204020104020204" pitchFamily="34" charset="0"/>
                          <a:ea typeface="+mn-ea"/>
                          <a:cs typeface="+mn-cs"/>
                        </a:rPr>
                        <a:t>La colonne </a:t>
                      </a:r>
                      <a:r>
                        <a:rPr lang="fr-FR" sz="1600" kern="1200" noProof="0" dirty="0" err="1">
                          <a:solidFill>
                            <a:schemeClr val="dk1"/>
                          </a:solidFill>
                          <a:latin typeface="Abadi Extra Light" panose="020B0204020104020204" pitchFamily="34" charset="0"/>
                          <a:ea typeface="+mn-ea"/>
                          <a:cs typeface="+mn-cs"/>
                        </a:rPr>
                        <a:t>stock_quantity</a:t>
                      </a:r>
                      <a:r>
                        <a:rPr lang="fr-FR" sz="1600" kern="1200" noProof="0" dirty="0">
                          <a:solidFill>
                            <a:schemeClr val="dk1"/>
                          </a:solidFill>
                          <a:latin typeface="Abadi Extra Light" panose="020B0204020104020204" pitchFamily="34" charset="0"/>
                          <a:ea typeface="+mn-ea"/>
                          <a:cs typeface="+mn-cs"/>
                        </a:rPr>
                        <a:t> avec des valeurs négatives</a:t>
                      </a:r>
                    </a:p>
                    <a:p>
                      <a:pPr marL="285750" indent="-285750">
                        <a:buFont typeface="Arial" panose="020B0604020202020204" pitchFamily="34" charset="0"/>
                        <a:buChar char="•"/>
                      </a:pPr>
                      <a:r>
                        <a:rPr lang="fr-FR" sz="1600" kern="1200" noProof="0" dirty="0">
                          <a:solidFill>
                            <a:schemeClr val="dk1"/>
                          </a:solidFill>
                          <a:latin typeface="Abadi Extra Light" panose="020B0204020104020204" pitchFamily="34" charset="0"/>
                          <a:ea typeface="+mn-ea"/>
                          <a:cs typeface="+mn-cs"/>
                        </a:rPr>
                        <a:t>Pour 1 ligne, la colonne ‘stock </a:t>
                      </a:r>
                      <a:r>
                        <a:rPr lang="fr-FR" sz="1600" kern="1200" noProof="0" dirty="0" err="1">
                          <a:solidFill>
                            <a:schemeClr val="dk1"/>
                          </a:solidFill>
                          <a:latin typeface="Abadi Extra Light" panose="020B0204020104020204" pitchFamily="34" charset="0"/>
                          <a:ea typeface="+mn-ea"/>
                          <a:cs typeface="+mn-cs"/>
                        </a:rPr>
                        <a:t>status</a:t>
                      </a:r>
                      <a:r>
                        <a:rPr lang="fr-FR" sz="1600" kern="1200" noProof="0" dirty="0">
                          <a:solidFill>
                            <a:schemeClr val="dk1"/>
                          </a:solidFill>
                          <a:latin typeface="Abadi Extra Light" panose="020B0204020104020204" pitchFamily="34" charset="0"/>
                          <a:ea typeface="+mn-ea"/>
                          <a:cs typeface="+mn-cs"/>
                        </a:rPr>
                        <a:t>’ indique </a:t>
                      </a:r>
                      <a:r>
                        <a:rPr lang="fr-FR" sz="1600" kern="1200" noProof="0" dirty="0" err="1">
                          <a:solidFill>
                            <a:schemeClr val="dk1"/>
                          </a:solidFill>
                          <a:latin typeface="Abadi Extra Light" panose="020B0204020104020204" pitchFamily="34" charset="0"/>
                          <a:ea typeface="+mn-ea"/>
                          <a:cs typeface="+mn-cs"/>
                        </a:rPr>
                        <a:t>instock</a:t>
                      </a:r>
                      <a:r>
                        <a:rPr lang="fr-FR" sz="1600" kern="1200" noProof="0" dirty="0">
                          <a:solidFill>
                            <a:schemeClr val="dk1"/>
                          </a:solidFill>
                          <a:latin typeface="Abadi Extra Light" panose="020B0204020104020204" pitchFamily="34" charset="0"/>
                          <a:ea typeface="+mn-ea"/>
                          <a:cs typeface="+mn-cs"/>
                        </a:rPr>
                        <a:t> quand le ‘stock </a:t>
                      </a:r>
                      <a:r>
                        <a:rPr lang="fr-FR" sz="1600" kern="1200" noProof="0" dirty="0" err="1">
                          <a:solidFill>
                            <a:schemeClr val="dk1"/>
                          </a:solidFill>
                          <a:latin typeface="Abadi Extra Light" panose="020B0204020104020204" pitchFamily="34" charset="0"/>
                          <a:ea typeface="+mn-ea"/>
                          <a:cs typeface="+mn-cs"/>
                        </a:rPr>
                        <a:t>quantity</a:t>
                      </a:r>
                      <a:r>
                        <a:rPr lang="fr-FR" sz="1600" kern="1200" noProof="0" dirty="0">
                          <a:solidFill>
                            <a:schemeClr val="dk1"/>
                          </a:solidFill>
                          <a:latin typeface="Abadi Extra Light" panose="020B0204020104020204" pitchFamily="34" charset="0"/>
                          <a:ea typeface="+mn-ea"/>
                          <a:cs typeface="+mn-cs"/>
                        </a:rPr>
                        <a:t>’ = 0. </a:t>
                      </a:r>
                    </a:p>
                    <a:p>
                      <a:pPr marL="285750" indent="-285750">
                        <a:buFont typeface="Arial" panose="020B0604020202020204" pitchFamily="34" charset="0"/>
                        <a:buChar char="•"/>
                      </a:pPr>
                      <a:r>
                        <a:rPr lang="fr-FR" sz="1600" kern="1200" noProof="0" dirty="0">
                          <a:solidFill>
                            <a:schemeClr val="dk1"/>
                          </a:solidFill>
                          <a:latin typeface="Abadi Extra Light" panose="020B0204020104020204" pitchFamily="34" charset="0"/>
                          <a:ea typeface="+mn-ea"/>
                          <a:cs typeface="+mn-cs"/>
                        </a:rPr>
                        <a:t>Pour 5 lignes, la colonnes ‘stock </a:t>
                      </a:r>
                      <a:r>
                        <a:rPr lang="fr-FR" sz="1600" kern="1200" noProof="0" dirty="0" err="1">
                          <a:solidFill>
                            <a:schemeClr val="dk1"/>
                          </a:solidFill>
                          <a:latin typeface="Abadi Extra Light" panose="020B0204020104020204" pitchFamily="34" charset="0"/>
                          <a:ea typeface="+mn-ea"/>
                          <a:cs typeface="+mn-cs"/>
                        </a:rPr>
                        <a:t>status</a:t>
                      </a:r>
                      <a:r>
                        <a:rPr lang="fr-FR" sz="1600" kern="1200" noProof="0" dirty="0">
                          <a:solidFill>
                            <a:schemeClr val="dk1"/>
                          </a:solidFill>
                          <a:latin typeface="Abadi Extra Light" panose="020B0204020104020204" pitchFamily="34" charset="0"/>
                          <a:ea typeface="+mn-ea"/>
                          <a:cs typeface="+mn-cs"/>
                        </a:rPr>
                        <a:t>’ indique out of stock quand le ‘stock </a:t>
                      </a:r>
                      <a:r>
                        <a:rPr lang="fr-FR" sz="1600" kern="1200" noProof="0" dirty="0" err="1">
                          <a:solidFill>
                            <a:schemeClr val="dk1"/>
                          </a:solidFill>
                          <a:latin typeface="Abadi Extra Light" panose="020B0204020104020204" pitchFamily="34" charset="0"/>
                          <a:ea typeface="+mn-ea"/>
                          <a:cs typeface="+mn-cs"/>
                        </a:rPr>
                        <a:t>quantity</a:t>
                      </a:r>
                      <a:r>
                        <a:rPr lang="fr-FR" sz="1600" kern="1200" noProof="0" dirty="0">
                          <a:solidFill>
                            <a:schemeClr val="dk1"/>
                          </a:solidFill>
                          <a:latin typeface="Abadi Extra Light" panose="020B0204020104020204" pitchFamily="34" charset="0"/>
                          <a:ea typeface="+mn-ea"/>
                          <a:cs typeface="+mn-cs"/>
                        </a:rPr>
                        <a:t>’ était </a:t>
                      </a:r>
                      <a:r>
                        <a:rPr lang="en-GB" sz="1600" kern="1200" dirty="0">
                          <a:solidFill>
                            <a:schemeClr val="dk1"/>
                          </a:solidFill>
                          <a:latin typeface="Abadi Extra Light" panose="020B0204020104020204" pitchFamily="34" charset="0"/>
                          <a:ea typeface="+mn-ea"/>
                          <a:cs typeface="+mn-cs"/>
                        </a:rPr>
                        <a:t>&gt; </a:t>
                      </a:r>
                      <a:r>
                        <a:rPr lang="fr-FR" sz="1600" kern="1200" noProof="0" dirty="0">
                          <a:solidFill>
                            <a:schemeClr val="dk1"/>
                          </a:solidFill>
                          <a:latin typeface="Abadi Extra Light" panose="020B0204020104020204" pitchFamily="34" charset="0"/>
                          <a:ea typeface="+mn-ea"/>
                          <a:cs typeface="+mn-cs"/>
                        </a:rPr>
                        <a:t>0. </a:t>
                      </a:r>
                    </a:p>
                  </a:txBody>
                  <a:tcPr>
                    <a:solidFill>
                      <a:srgbClr val="E6A4AC"/>
                    </a:solidFill>
                  </a:tcPr>
                </a:tc>
                <a:extLst>
                  <a:ext uri="{0D108BD9-81ED-4DB2-BD59-A6C34878D82A}">
                    <a16:rowId xmlns:a16="http://schemas.microsoft.com/office/drawing/2014/main" val="3788141620"/>
                  </a:ext>
                </a:extLst>
              </a:tr>
            </a:tbl>
          </a:graphicData>
        </a:graphic>
      </p:graphicFrame>
    </p:spTree>
    <p:extLst>
      <p:ext uri="{BB962C8B-B14F-4D97-AF65-F5344CB8AC3E}">
        <p14:creationId xmlns:p14="http://schemas.microsoft.com/office/powerpoint/2010/main" val="516370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F2B3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3CA-6821-4B21-B44E-00B593B48E55}"/>
              </a:ext>
            </a:extLst>
          </p:cNvPr>
          <p:cNvSpPr>
            <a:spLocks noGrp="1"/>
          </p:cNvSpPr>
          <p:nvPr>
            <p:ph type="title"/>
          </p:nvPr>
        </p:nvSpPr>
        <p:spPr>
          <a:xfrm>
            <a:off x="746760" y="543293"/>
            <a:ext cx="10698477" cy="939782"/>
          </a:xfrm>
        </p:spPr>
        <p:txBody>
          <a:bodyPr>
            <a:normAutofit fontScale="90000"/>
          </a:bodyPr>
          <a:lstStyle/>
          <a:p>
            <a:r>
              <a:rPr lang="fr-FR" sz="4400" noProof="0" dirty="0">
                <a:solidFill>
                  <a:schemeClr val="bg1"/>
                </a:solidFill>
                <a:latin typeface="Garamond" panose="02020404030301010803" pitchFamily="18" charset="0"/>
              </a:rPr>
              <a:t>Les 10 produits avec le chiffre d'affaires le plus élevé</a:t>
            </a:r>
            <a:endParaRPr lang="en-GB" sz="4400" noProof="0" dirty="0">
              <a:solidFill>
                <a:schemeClr val="bg1"/>
              </a:solidFill>
              <a:latin typeface="Garamond" panose="02020404030301010803" pitchFamily="18" charset="0"/>
            </a:endParaRPr>
          </a:p>
        </p:txBody>
      </p:sp>
      <p:pic>
        <p:nvPicPr>
          <p:cNvPr id="9" name="Picture 8">
            <a:extLst>
              <a:ext uri="{FF2B5EF4-FFF2-40B4-BE49-F238E27FC236}">
                <a16:creationId xmlns:a16="http://schemas.microsoft.com/office/drawing/2014/main" id="{7E596F9A-FBD5-018A-6E43-53693DA85A66}"/>
              </a:ext>
            </a:extLst>
          </p:cNvPr>
          <p:cNvPicPr>
            <a:picLocks noChangeAspect="1"/>
          </p:cNvPicPr>
          <p:nvPr/>
        </p:nvPicPr>
        <p:blipFill>
          <a:blip r:embed="rId2"/>
          <a:stretch>
            <a:fillRect/>
          </a:stretch>
        </p:blipFill>
        <p:spPr>
          <a:xfrm>
            <a:off x="850737" y="1919219"/>
            <a:ext cx="8039264" cy="3865235"/>
          </a:xfrm>
          <a:prstGeom prst="rect">
            <a:avLst/>
          </a:prstGeom>
        </p:spPr>
      </p:pic>
      <p:sp>
        <p:nvSpPr>
          <p:cNvPr id="13" name="TextBox 12">
            <a:extLst>
              <a:ext uri="{FF2B5EF4-FFF2-40B4-BE49-F238E27FC236}">
                <a16:creationId xmlns:a16="http://schemas.microsoft.com/office/drawing/2014/main" id="{C4005299-1D88-73B7-2AF5-6BA366BE14CC}"/>
              </a:ext>
            </a:extLst>
          </p:cNvPr>
          <p:cNvSpPr txBox="1"/>
          <p:nvPr/>
        </p:nvSpPr>
        <p:spPr>
          <a:xfrm>
            <a:off x="9316720" y="2251745"/>
            <a:ext cx="2204720" cy="369332"/>
          </a:xfrm>
          <a:prstGeom prst="rect">
            <a:avLst/>
          </a:prstGeom>
          <a:solidFill>
            <a:schemeClr val="bg1">
              <a:lumMod val="9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70568.60 €</a:t>
            </a:r>
          </a:p>
        </p:txBody>
      </p:sp>
      <p:sp>
        <p:nvSpPr>
          <p:cNvPr id="14" name="TextBox 13">
            <a:extLst>
              <a:ext uri="{FF2B5EF4-FFF2-40B4-BE49-F238E27FC236}">
                <a16:creationId xmlns:a16="http://schemas.microsoft.com/office/drawing/2014/main" id="{F9163D59-1CB9-82FD-3C5B-94B67F58989C}"/>
              </a:ext>
            </a:extLst>
          </p:cNvPr>
          <p:cNvSpPr txBox="1"/>
          <p:nvPr/>
        </p:nvSpPr>
        <p:spPr>
          <a:xfrm>
            <a:off x="9316720" y="2608103"/>
            <a:ext cx="2204720" cy="923330"/>
          </a:xfrm>
          <a:prstGeom prst="rect">
            <a:avLst/>
          </a:prstGeom>
          <a:solidFill>
            <a:srgbClr val="E6A4AC"/>
          </a:solidFill>
        </p:spPr>
        <p:txBody>
          <a:bodyPr wrap="square" rtlCol="0">
            <a:spAutoFit/>
          </a:bodyPr>
          <a:lstStyle/>
          <a:p>
            <a:pPr algn="ctr"/>
            <a:r>
              <a:rPr lang="fr-FR" dirty="0">
                <a:solidFill>
                  <a:schemeClr val="bg2">
                    <a:lumMod val="25000"/>
                  </a:schemeClr>
                </a:solidFill>
                <a:latin typeface="Abadi Extra Light" panose="020B0204020104020204" pitchFamily="34" charset="0"/>
              </a:rPr>
              <a:t>Total du chiffre d’affaires réalisé en ligne</a:t>
            </a:r>
            <a:endParaRPr lang="en-GB" dirty="0">
              <a:solidFill>
                <a:schemeClr val="bg2">
                  <a:lumMod val="25000"/>
                </a:schemeClr>
              </a:solidFill>
              <a:latin typeface="Abadi Extra Light" panose="020B0204020104020204" pitchFamily="34" charset="0"/>
            </a:endParaRPr>
          </a:p>
        </p:txBody>
      </p:sp>
      <p:sp>
        <p:nvSpPr>
          <p:cNvPr id="15" name="TextBox 14">
            <a:extLst>
              <a:ext uri="{FF2B5EF4-FFF2-40B4-BE49-F238E27FC236}">
                <a16:creationId xmlns:a16="http://schemas.microsoft.com/office/drawing/2014/main" id="{450C6A50-BCE8-4DBE-940C-0739AEF5F13F}"/>
              </a:ext>
            </a:extLst>
          </p:cNvPr>
          <p:cNvSpPr txBox="1"/>
          <p:nvPr/>
        </p:nvSpPr>
        <p:spPr>
          <a:xfrm>
            <a:off x="9316720" y="3900765"/>
            <a:ext cx="2204720" cy="369332"/>
          </a:xfrm>
          <a:prstGeom prst="rect">
            <a:avLst/>
          </a:prstGeom>
          <a:solidFill>
            <a:schemeClr val="bg1">
              <a:lumMod val="95000"/>
            </a:schemeClr>
          </a:solidFill>
        </p:spPr>
        <p:txBody>
          <a:bodyPr wrap="square" rtlCol="0">
            <a:spAutoFit/>
          </a:bodyPr>
          <a:lstStyle/>
          <a:p>
            <a:pPr algn="ctr"/>
            <a:r>
              <a:rPr lang="en-GB" dirty="0">
                <a:solidFill>
                  <a:schemeClr val="bg2">
                    <a:lumMod val="25000"/>
                  </a:schemeClr>
                </a:solidFill>
                <a:latin typeface="Abadi Extra Light" panose="020B0204020104020204" pitchFamily="34" charset="0"/>
              </a:rPr>
              <a:t>15.95</a:t>
            </a:r>
            <a:r>
              <a:rPr lang="en-GB" dirty="0"/>
              <a:t> </a:t>
            </a:r>
            <a:r>
              <a:rPr lang="en-GB" dirty="0">
                <a:solidFill>
                  <a:schemeClr val="bg2">
                    <a:lumMod val="25000"/>
                  </a:schemeClr>
                </a:solidFill>
                <a:latin typeface="Abadi Extra Light" panose="020B0204020104020204" pitchFamily="34" charset="0"/>
              </a:rPr>
              <a:t>%</a:t>
            </a:r>
          </a:p>
        </p:txBody>
      </p:sp>
      <p:sp>
        <p:nvSpPr>
          <p:cNvPr id="16" name="TextBox 15">
            <a:extLst>
              <a:ext uri="{FF2B5EF4-FFF2-40B4-BE49-F238E27FC236}">
                <a16:creationId xmlns:a16="http://schemas.microsoft.com/office/drawing/2014/main" id="{05EDA4E2-BAD4-C8C1-3FDD-D994D97C3B58}"/>
              </a:ext>
            </a:extLst>
          </p:cNvPr>
          <p:cNvSpPr txBox="1"/>
          <p:nvPr/>
        </p:nvSpPr>
        <p:spPr>
          <a:xfrm>
            <a:off x="9316720" y="4270097"/>
            <a:ext cx="2204720" cy="1200329"/>
          </a:xfrm>
          <a:prstGeom prst="rect">
            <a:avLst/>
          </a:prstGeom>
          <a:solidFill>
            <a:srgbClr val="E6A4AC"/>
          </a:solidFill>
        </p:spPr>
        <p:txBody>
          <a:bodyPr wrap="square" rtlCol="0">
            <a:spAutoFit/>
          </a:bodyPr>
          <a:lstStyle/>
          <a:p>
            <a:pPr algn="ctr"/>
            <a:r>
              <a:rPr lang="fr-FR" dirty="0">
                <a:solidFill>
                  <a:schemeClr val="bg2">
                    <a:lumMod val="25000"/>
                  </a:schemeClr>
                </a:solidFill>
                <a:latin typeface="Abadi Extra Light" panose="020B0204020104020204" pitchFamily="34" charset="0"/>
              </a:rPr>
              <a:t>Pourcentage de notre chiffre d'affaires constitué par le top 3 produits</a:t>
            </a:r>
            <a:endParaRPr lang="en-GB" dirty="0">
              <a:solidFill>
                <a:schemeClr val="bg2">
                  <a:lumMod val="25000"/>
                </a:schemeClr>
              </a:solidFill>
              <a:latin typeface="Abadi Extra Light" panose="020B0204020104020204" pitchFamily="34" charset="0"/>
            </a:endParaRPr>
          </a:p>
        </p:txBody>
      </p:sp>
    </p:spTree>
    <p:extLst>
      <p:ext uri="{BB962C8B-B14F-4D97-AF65-F5344CB8AC3E}">
        <p14:creationId xmlns:p14="http://schemas.microsoft.com/office/powerpoint/2010/main" val="3152920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864</Words>
  <Application>Microsoft Office PowerPoint</Application>
  <PresentationFormat>Widescreen</PresentationFormat>
  <Paragraphs>105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 Extra Light</vt:lpstr>
      <vt:lpstr>Arial</vt:lpstr>
      <vt:lpstr>Calibri</vt:lpstr>
      <vt:lpstr>Calibri Light</vt:lpstr>
      <vt:lpstr>Garamond</vt:lpstr>
      <vt:lpstr>Office Theme</vt:lpstr>
      <vt:lpstr>OPTIMISATION DE LA GESTION DES DONNÉES</vt:lpstr>
      <vt:lpstr>Contexte</vt:lpstr>
      <vt:lpstr>Méthodologie d’analyse</vt:lpstr>
      <vt:lpstr>Fichier : Liaison</vt:lpstr>
      <vt:lpstr>Fichier : Web</vt:lpstr>
      <vt:lpstr>Fichier : ERP</vt:lpstr>
      <vt:lpstr>Jointure des Dataframes</vt:lpstr>
      <vt:lpstr>Les Incoherences</vt:lpstr>
      <vt:lpstr>Les 10 produits avec le chiffre d'affaires le plus élevé</vt:lpstr>
      <vt:lpstr>Analyse des prix : Chiffres</vt:lpstr>
      <vt:lpstr>Analyse des prix : Graphiques</vt:lpstr>
      <vt:lpstr>Les 10 produits avec le prix le plus élevé</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OPTIMISATION DE LA GESTION DES DONNÉES</dc:title>
  <dc:creator>Catherine Kim</dc:creator>
  <cp:lastModifiedBy>Catherine Kim</cp:lastModifiedBy>
  <cp:revision>1</cp:revision>
  <dcterms:created xsi:type="dcterms:W3CDTF">2023-08-03T08:11:10Z</dcterms:created>
  <dcterms:modified xsi:type="dcterms:W3CDTF">2023-09-04T08:53:29Z</dcterms:modified>
</cp:coreProperties>
</file>